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 id="2147483684" r:id="rId5"/>
    <p:sldMasterId id="2147483708" r:id="rId6"/>
    <p:sldMasterId id="2147483720" r:id="rId7"/>
  </p:sldMasterIdLst>
  <p:notesMasterIdLst>
    <p:notesMasterId r:id="rId47"/>
  </p:notesMasterIdLst>
  <p:handoutMasterIdLst>
    <p:handoutMasterId r:id="rId48"/>
  </p:handoutMasterIdLst>
  <p:sldIdLst>
    <p:sldId id="382" r:id="rId8"/>
    <p:sldId id="388" r:id="rId9"/>
    <p:sldId id="293" r:id="rId10"/>
    <p:sldId id="262" r:id="rId11"/>
    <p:sldId id="261" r:id="rId12"/>
    <p:sldId id="273" r:id="rId13"/>
    <p:sldId id="266" r:id="rId14"/>
    <p:sldId id="380" r:id="rId15"/>
    <p:sldId id="381" r:id="rId16"/>
    <p:sldId id="267" r:id="rId17"/>
    <p:sldId id="272" r:id="rId18"/>
    <p:sldId id="433" r:id="rId19"/>
    <p:sldId id="269" r:id="rId20"/>
    <p:sldId id="270" r:id="rId21"/>
    <p:sldId id="268" r:id="rId22"/>
    <p:sldId id="379" r:id="rId23"/>
    <p:sldId id="274" r:id="rId24"/>
    <p:sldId id="387" r:id="rId25"/>
    <p:sldId id="431" r:id="rId26"/>
    <p:sldId id="386" r:id="rId27"/>
    <p:sldId id="305" r:id="rId28"/>
    <p:sldId id="406" r:id="rId29"/>
    <p:sldId id="408" r:id="rId30"/>
    <p:sldId id="304" r:id="rId31"/>
    <p:sldId id="410" r:id="rId32"/>
    <p:sldId id="411" r:id="rId33"/>
    <p:sldId id="427" r:id="rId34"/>
    <p:sldId id="413" r:id="rId35"/>
    <p:sldId id="425" r:id="rId36"/>
    <p:sldId id="422" r:id="rId37"/>
    <p:sldId id="426" r:id="rId38"/>
    <p:sldId id="423" r:id="rId39"/>
    <p:sldId id="424" r:id="rId40"/>
    <p:sldId id="428" r:id="rId41"/>
    <p:sldId id="420" r:id="rId42"/>
    <p:sldId id="416" r:id="rId43"/>
    <p:sldId id="418" r:id="rId44"/>
    <p:sldId id="429" r:id="rId45"/>
    <p:sldId id="432" r:id="rId4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260"/>
    <a:srgbClr val="1C418F"/>
    <a:srgbClr val="034793"/>
    <a:srgbClr val="F7B718"/>
    <a:srgbClr val="2E2A27"/>
    <a:srgbClr val="4590B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48" autoAdjust="0"/>
  </p:normalViewPr>
  <p:slideViewPr>
    <p:cSldViewPr snapToGrid="0">
      <p:cViewPr varScale="1">
        <p:scale>
          <a:sx n="68" d="100"/>
          <a:sy n="68" d="100"/>
        </p:scale>
        <p:origin x="738" y="72"/>
      </p:cViewPr>
      <p:guideLst>
        <p:guide orient="horz" pos="2160"/>
        <p:guide pos="386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9C16A6-8C48-4165-8DAF-8C957C12A8FA}"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pt>
    <dgm:pt modelId="{701D68F5-42F8-47BC-8FED-84C50F595DF0}">
      <dgm:prSet phldrT="[Text]" custT="1"/>
      <dgm:spPr/>
      <dgm:t>
        <a:bodyPr/>
        <a:lstStyle/>
        <a:p>
          <a:r>
            <a:rPr lang="fr-CA" sz="3200" noProof="0" dirty="0">
              <a:latin typeface="Calibri" panose="020F0502020204030204" pitchFamily="34" charset="0"/>
              <a:cs typeface="Calibri" panose="020F0502020204030204" pitchFamily="34" charset="0"/>
            </a:rPr>
            <a:t>Soutien à la paroisse</a:t>
          </a:r>
        </a:p>
      </dgm:t>
    </dgm:pt>
    <dgm:pt modelId="{9617668C-C38C-4017-8DDF-37855B15D110}" type="parTrans" cxnId="{C4BA385D-31ED-40EF-A5D6-98DFBA64E71A}">
      <dgm:prSet/>
      <dgm:spPr/>
      <dgm:t>
        <a:bodyPr/>
        <a:lstStyle/>
        <a:p>
          <a:endParaRPr lang="en-US"/>
        </a:p>
      </dgm:t>
    </dgm:pt>
    <dgm:pt modelId="{0C95B389-AC0C-4055-9AA3-38815EFC8B0A}" type="sibTrans" cxnId="{C4BA385D-31ED-40EF-A5D6-98DFBA64E71A}">
      <dgm:prSet/>
      <dgm:spPr/>
      <dgm:t>
        <a:bodyPr/>
        <a:lstStyle/>
        <a:p>
          <a:endParaRPr lang="en-US"/>
        </a:p>
      </dgm:t>
    </dgm:pt>
    <dgm:pt modelId="{91A66877-AC1C-46D9-BF2C-6024B638DEA9}">
      <dgm:prSet phldrT="[Text]" custT="1"/>
      <dgm:spPr/>
      <dgm:t>
        <a:bodyPr/>
        <a:lstStyle/>
        <a:p>
          <a:r>
            <a:rPr lang="en-US" sz="3200" dirty="0">
              <a:latin typeface="Calibri" panose="020F0502020204030204" pitchFamily="34" charset="0"/>
              <a:cs typeface="Calibri" panose="020F0502020204030204" pitchFamily="34" charset="0"/>
            </a:rPr>
            <a:t>Interactions Conseils/État</a:t>
          </a:r>
        </a:p>
      </dgm:t>
    </dgm:pt>
    <dgm:pt modelId="{913FED05-DF41-48A7-B1F8-81937A468EF9}" type="parTrans" cxnId="{7F0DAB6F-9257-4F2D-B31A-3418F73F6952}">
      <dgm:prSet/>
      <dgm:spPr/>
      <dgm:t>
        <a:bodyPr/>
        <a:lstStyle/>
        <a:p>
          <a:endParaRPr lang="en-US"/>
        </a:p>
      </dgm:t>
    </dgm:pt>
    <dgm:pt modelId="{BFCE4A28-C381-46FF-935A-B11534EF7D87}" type="sibTrans" cxnId="{7F0DAB6F-9257-4F2D-B31A-3418F73F6952}">
      <dgm:prSet/>
      <dgm:spPr/>
      <dgm:t>
        <a:bodyPr/>
        <a:lstStyle/>
        <a:p>
          <a:endParaRPr lang="en-US"/>
        </a:p>
      </dgm:t>
    </dgm:pt>
    <dgm:pt modelId="{76CC3289-2662-43F0-A3C6-BA04A135F08C}">
      <dgm:prSet phldrT="[Text]"/>
      <dgm:spPr/>
      <dgm:t>
        <a:bodyPr/>
        <a:lstStyle/>
        <a:p>
          <a:r>
            <a:rPr lang="fr-CA" noProof="0" dirty="0">
              <a:latin typeface="Calibri" panose="020F0502020204030204" pitchFamily="34" charset="0"/>
              <a:cs typeface="Calibri" panose="020F0502020204030204" pitchFamily="34" charset="0"/>
            </a:rPr>
            <a:t>Engagement fraternel</a:t>
          </a:r>
        </a:p>
      </dgm:t>
    </dgm:pt>
    <dgm:pt modelId="{D46DB4DA-1442-4ECE-89FE-BBB1E3489E3D}" type="parTrans" cxnId="{0400886E-8A1A-44C2-95A7-DB0EF4911494}">
      <dgm:prSet/>
      <dgm:spPr/>
      <dgm:t>
        <a:bodyPr/>
        <a:lstStyle/>
        <a:p>
          <a:endParaRPr lang="en-US"/>
        </a:p>
      </dgm:t>
    </dgm:pt>
    <dgm:pt modelId="{FA28C9D6-476E-43CD-BA23-D6D990FD78D0}" type="sibTrans" cxnId="{0400886E-8A1A-44C2-95A7-DB0EF4911494}">
      <dgm:prSet/>
      <dgm:spPr/>
      <dgm:t>
        <a:bodyPr/>
        <a:lstStyle/>
        <a:p>
          <a:endParaRPr lang="en-US"/>
        </a:p>
      </dgm:t>
    </dgm:pt>
    <dgm:pt modelId="{8994D886-A75F-411A-A9D7-D31991FF12BD}" type="pres">
      <dgm:prSet presAssocID="{7D9C16A6-8C48-4165-8DAF-8C957C12A8FA}" presName="root" presStyleCnt="0">
        <dgm:presLayoutVars>
          <dgm:dir/>
          <dgm:resizeHandles val="exact"/>
        </dgm:presLayoutVars>
      </dgm:prSet>
      <dgm:spPr/>
    </dgm:pt>
    <dgm:pt modelId="{E1DBA6D5-BD14-4CD2-A0CC-80F867FEFA81}" type="pres">
      <dgm:prSet presAssocID="{701D68F5-42F8-47BC-8FED-84C50F595DF0}" presName="compNode" presStyleCnt="0"/>
      <dgm:spPr/>
    </dgm:pt>
    <dgm:pt modelId="{19A8DC21-3E65-409D-AD53-DA51BB9198A0}" type="pres">
      <dgm:prSet presAssocID="{701D68F5-42F8-47BC-8FED-84C50F595DF0}" presName="iconRect" presStyleLbl="node1" presStyleIdx="0" presStyleCnt="3" custScaleX="157625" custScaleY="157625"/>
      <dgm:spPr>
        <a:blipFill>
          <a:blip xmlns:r="http://schemas.openxmlformats.org/officeDocument/2006/relationships" r:embed="rId1">
            <a:alphaModFix/>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10000" r="-10000"/>
          </a:stretch>
        </a:blipFill>
        <a:ln>
          <a:noFill/>
        </a:ln>
      </dgm:spPr>
    </dgm:pt>
    <dgm:pt modelId="{B9F90A48-FF94-4C94-A587-0190406F6FD3}" type="pres">
      <dgm:prSet presAssocID="{701D68F5-42F8-47BC-8FED-84C50F595DF0}" presName="spaceRect" presStyleCnt="0"/>
      <dgm:spPr/>
    </dgm:pt>
    <dgm:pt modelId="{A99B5DD6-89E9-4537-B415-4205CEB9323A}" type="pres">
      <dgm:prSet presAssocID="{701D68F5-42F8-47BC-8FED-84C50F595DF0}" presName="textRect" presStyleLbl="revTx" presStyleIdx="0" presStyleCnt="3">
        <dgm:presLayoutVars>
          <dgm:chMax val="1"/>
          <dgm:chPref val="1"/>
        </dgm:presLayoutVars>
      </dgm:prSet>
      <dgm:spPr/>
    </dgm:pt>
    <dgm:pt modelId="{8B391436-B9B0-45BD-A57F-792D6376D868}" type="pres">
      <dgm:prSet presAssocID="{0C95B389-AC0C-4055-9AA3-38815EFC8B0A}" presName="sibTrans" presStyleCnt="0"/>
      <dgm:spPr/>
    </dgm:pt>
    <dgm:pt modelId="{95872155-C45D-46D3-874C-D838089A06F8}" type="pres">
      <dgm:prSet presAssocID="{91A66877-AC1C-46D9-BF2C-6024B638DEA9}" presName="compNode" presStyleCnt="0"/>
      <dgm:spPr/>
    </dgm:pt>
    <dgm:pt modelId="{CE9DF0E8-B0DE-4E1E-9FF4-6006AD8428DB}" type="pres">
      <dgm:prSet presAssocID="{91A66877-AC1C-46D9-BF2C-6024B638DEA9}" presName="iconRect" presStyleLbl="node1" presStyleIdx="1" presStyleCnt="3" custScaleX="157625" custScaleY="157625"/>
      <dgm:spPr>
        <a:blipFill>
          <a:blip xmlns:r="http://schemas.openxmlformats.org/officeDocument/2006/relationships" r:embed="rId2">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dgm:spPr>
    </dgm:pt>
    <dgm:pt modelId="{AA0423A1-55B2-45E9-BFE7-3FBE5BDA65ED}" type="pres">
      <dgm:prSet presAssocID="{91A66877-AC1C-46D9-BF2C-6024B638DEA9}" presName="spaceRect" presStyleCnt="0"/>
      <dgm:spPr/>
    </dgm:pt>
    <dgm:pt modelId="{55120873-6F5C-4053-8EAD-6287A7F1097E}" type="pres">
      <dgm:prSet presAssocID="{91A66877-AC1C-46D9-BF2C-6024B638DEA9}" presName="textRect" presStyleLbl="revTx" presStyleIdx="1" presStyleCnt="3">
        <dgm:presLayoutVars>
          <dgm:chMax val="1"/>
          <dgm:chPref val="1"/>
        </dgm:presLayoutVars>
      </dgm:prSet>
      <dgm:spPr/>
    </dgm:pt>
    <dgm:pt modelId="{F679C986-30E4-4F0A-A3A6-CAE528BFED76}" type="pres">
      <dgm:prSet presAssocID="{BFCE4A28-C381-46FF-935A-B11534EF7D87}" presName="sibTrans" presStyleCnt="0"/>
      <dgm:spPr/>
    </dgm:pt>
    <dgm:pt modelId="{2EC2FDE3-8908-45C7-A3FD-EB370213FE69}" type="pres">
      <dgm:prSet presAssocID="{76CC3289-2662-43F0-A3C6-BA04A135F08C}" presName="compNode" presStyleCnt="0"/>
      <dgm:spPr/>
    </dgm:pt>
    <dgm:pt modelId="{6DB1FE51-13D0-4A38-AD6E-48D4371A1AF3}" type="pres">
      <dgm:prSet presAssocID="{76CC3289-2662-43F0-A3C6-BA04A135F08C}" presName="iconRect" presStyleLbl="node1" presStyleIdx="2" presStyleCnt="3" custScaleX="157625" custScaleY="15762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ers"/>
        </a:ext>
      </dgm:extLst>
    </dgm:pt>
    <dgm:pt modelId="{0928538A-05CC-4A79-BD5D-92F985D1EEE5}" type="pres">
      <dgm:prSet presAssocID="{76CC3289-2662-43F0-A3C6-BA04A135F08C}" presName="spaceRect" presStyleCnt="0"/>
      <dgm:spPr/>
    </dgm:pt>
    <dgm:pt modelId="{133097FC-B1F8-4953-B0AB-E8E73D968D1C}" type="pres">
      <dgm:prSet presAssocID="{76CC3289-2662-43F0-A3C6-BA04A135F08C}" presName="textRect" presStyleLbl="revTx" presStyleIdx="2" presStyleCnt="3">
        <dgm:presLayoutVars>
          <dgm:chMax val="1"/>
          <dgm:chPref val="1"/>
        </dgm:presLayoutVars>
      </dgm:prSet>
      <dgm:spPr/>
    </dgm:pt>
  </dgm:ptLst>
  <dgm:cxnLst>
    <dgm:cxn modelId="{1B8CB22C-9648-419B-97E9-4AA6C3555723}" type="presOf" srcId="{701D68F5-42F8-47BC-8FED-84C50F595DF0}" destId="{A99B5DD6-89E9-4537-B415-4205CEB9323A}" srcOrd="0" destOrd="0" presId="urn:microsoft.com/office/officeart/2018/2/layout/IconLabelList"/>
    <dgm:cxn modelId="{C4BA385D-31ED-40EF-A5D6-98DFBA64E71A}" srcId="{7D9C16A6-8C48-4165-8DAF-8C957C12A8FA}" destId="{701D68F5-42F8-47BC-8FED-84C50F595DF0}" srcOrd="0" destOrd="0" parTransId="{9617668C-C38C-4017-8DDF-37855B15D110}" sibTransId="{0C95B389-AC0C-4055-9AA3-38815EFC8B0A}"/>
    <dgm:cxn modelId="{5574CC64-4BF2-43BE-BABC-6DF1E58A4C74}" type="presOf" srcId="{7D9C16A6-8C48-4165-8DAF-8C957C12A8FA}" destId="{8994D886-A75F-411A-A9D7-D31991FF12BD}" srcOrd="0" destOrd="0" presId="urn:microsoft.com/office/officeart/2018/2/layout/IconLabelList"/>
    <dgm:cxn modelId="{0400886E-8A1A-44C2-95A7-DB0EF4911494}" srcId="{7D9C16A6-8C48-4165-8DAF-8C957C12A8FA}" destId="{76CC3289-2662-43F0-A3C6-BA04A135F08C}" srcOrd="2" destOrd="0" parTransId="{D46DB4DA-1442-4ECE-89FE-BBB1E3489E3D}" sibTransId="{FA28C9D6-476E-43CD-BA23-D6D990FD78D0}"/>
    <dgm:cxn modelId="{7F0DAB6F-9257-4F2D-B31A-3418F73F6952}" srcId="{7D9C16A6-8C48-4165-8DAF-8C957C12A8FA}" destId="{91A66877-AC1C-46D9-BF2C-6024B638DEA9}" srcOrd="1" destOrd="0" parTransId="{913FED05-DF41-48A7-B1F8-81937A468EF9}" sibTransId="{BFCE4A28-C381-46FF-935A-B11534EF7D87}"/>
    <dgm:cxn modelId="{EC5C6E85-C523-4B60-976B-342F12E3A6CB}" type="presOf" srcId="{91A66877-AC1C-46D9-BF2C-6024B638DEA9}" destId="{55120873-6F5C-4053-8EAD-6287A7F1097E}" srcOrd="0" destOrd="0" presId="urn:microsoft.com/office/officeart/2018/2/layout/IconLabelList"/>
    <dgm:cxn modelId="{6E31C6AB-C9E6-448F-A8CC-566A63619D4D}" type="presOf" srcId="{76CC3289-2662-43F0-A3C6-BA04A135F08C}" destId="{133097FC-B1F8-4953-B0AB-E8E73D968D1C}" srcOrd="0" destOrd="0" presId="urn:microsoft.com/office/officeart/2018/2/layout/IconLabelList"/>
    <dgm:cxn modelId="{2AD6E781-3ED2-484E-B438-73386D2C583D}" type="presParOf" srcId="{8994D886-A75F-411A-A9D7-D31991FF12BD}" destId="{E1DBA6D5-BD14-4CD2-A0CC-80F867FEFA81}" srcOrd="0" destOrd="0" presId="urn:microsoft.com/office/officeart/2018/2/layout/IconLabelList"/>
    <dgm:cxn modelId="{10B2B212-528C-471D-ABD0-D66ED992B833}" type="presParOf" srcId="{E1DBA6D5-BD14-4CD2-A0CC-80F867FEFA81}" destId="{19A8DC21-3E65-409D-AD53-DA51BB9198A0}" srcOrd="0" destOrd="0" presId="urn:microsoft.com/office/officeart/2018/2/layout/IconLabelList"/>
    <dgm:cxn modelId="{2A8FB3D0-F98B-4F5A-BACA-4315E38776FB}" type="presParOf" srcId="{E1DBA6D5-BD14-4CD2-A0CC-80F867FEFA81}" destId="{B9F90A48-FF94-4C94-A587-0190406F6FD3}" srcOrd="1" destOrd="0" presId="urn:microsoft.com/office/officeart/2018/2/layout/IconLabelList"/>
    <dgm:cxn modelId="{95FEF629-9884-451C-89B4-41B897ABE3D6}" type="presParOf" srcId="{E1DBA6D5-BD14-4CD2-A0CC-80F867FEFA81}" destId="{A99B5DD6-89E9-4537-B415-4205CEB9323A}" srcOrd="2" destOrd="0" presId="urn:microsoft.com/office/officeart/2018/2/layout/IconLabelList"/>
    <dgm:cxn modelId="{0FE6827F-DE80-4F8A-8E9D-7F88C0F7EF29}" type="presParOf" srcId="{8994D886-A75F-411A-A9D7-D31991FF12BD}" destId="{8B391436-B9B0-45BD-A57F-792D6376D868}" srcOrd="1" destOrd="0" presId="urn:microsoft.com/office/officeart/2018/2/layout/IconLabelList"/>
    <dgm:cxn modelId="{4857BE3A-D518-473D-AC79-7B9BF18B9824}" type="presParOf" srcId="{8994D886-A75F-411A-A9D7-D31991FF12BD}" destId="{95872155-C45D-46D3-874C-D838089A06F8}" srcOrd="2" destOrd="0" presId="urn:microsoft.com/office/officeart/2018/2/layout/IconLabelList"/>
    <dgm:cxn modelId="{B4B325C4-81F2-4B3E-8CBF-4532B0BFA343}" type="presParOf" srcId="{95872155-C45D-46D3-874C-D838089A06F8}" destId="{CE9DF0E8-B0DE-4E1E-9FF4-6006AD8428DB}" srcOrd="0" destOrd="0" presId="urn:microsoft.com/office/officeart/2018/2/layout/IconLabelList"/>
    <dgm:cxn modelId="{0AE6D335-6E55-47E1-BAD8-0368620AB8F6}" type="presParOf" srcId="{95872155-C45D-46D3-874C-D838089A06F8}" destId="{AA0423A1-55B2-45E9-BFE7-3FBE5BDA65ED}" srcOrd="1" destOrd="0" presId="urn:microsoft.com/office/officeart/2018/2/layout/IconLabelList"/>
    <dgm:cxn modelId="{AFEE8CCD-97FE-4EFA-A584-DF6AFDAD2B20}" type="presParOf" srcId="{95872155-C45D-46D3-874C-D838089A06F8}" destId="{55120873-6F5C-4053-8EAD-6287A7F1097E}" srcOrd="2" destOrd="0" presId="urn:microsoft.com/office/officeart/2018/2/layout/IconLabelList"/>
    <dgm:cxn modelId="{26649F18-C204-4047-8300-905486AB3755}" type="presParOf" srcId="{8994D886-A75F-411A-A9D7-D31991FF12BD}" destId="{F679C986-30E4-4F0A-A3A6-CAE528BFED76}" srcOrd="3" destOrd="0" presId="urn:microsoft.com/office/officeart/2018/2/layout/IconLabelList"/>
    <dgm:cxn modelId="{898D629F-DA37-435F-A0B2-0617605D711A}" type="presParOf" srcId="{8994D886-A75F-411A-A9D7-D31991FF12BD}" destId="{2EC2FDE3-8908-45C7-A3FD-EB370213FE69}" srcOrd="4" destOrd="0" presId="urn:microsoft.com/office/officeart/2018/2/layout/IconLabelList"/>
    <dgm:cxn modelId="{2BDADB1C-15B1-4763-9B35-3792147F8F87}" type="presParOf" srcId="{2EC2FDE3-8908-45C7-A3FD-EB370213FE69}" destId="{6DB1FE51-13D0-4A38-AD6E-48D4371A1AF3}" srcOrd="0" destOrd="0" presId="urn:microsoft.com/office/officeart/2018/2/layout/IconLabelList"/>
    <dgm:cxn modelId="{F692F1E6-C6EC-4391-8432-EB6C34194240}" type="presParOf" srcId="{2EC2FDE3-8908-45C7-A3FD-EB370213FE69}" destId="{0928538A-05CC-4A79-BD5D-92F985D1EEE5}" srcOrd="1" destOrd="0" presId="urn:microsoft.com/office/officeart/2018/2/layout/IconLabelList"/>
    <dgm:cxn modelId="{0E6AF6C4-A4E5-4234-9E16-F9F2334264CD}" type="presParOf" srcId="{2EC2FDE3-8908-45C7-A3FD-EB370213FE69}" destId="{133097FC-B1F8-4953-B0AB-E8E73D968D1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E5AA53B-3EEE-4DE4-BB81-9044890C2946}" type="doc">
      <dgm:prSet loTypeId="urn:microsoft.com/office/officeart/2008/layout/PictureStrips" loCatId="list" qsTypeId="urn:microsoft.com/office/officeart/2005/8/quickstyle/simple4" qsCatId="simple" csTypeId="urn:microsoft.com/office/officeart/2005/8/colors/accent2_2" csCatId="accent2" phldr="1"/>
      <dgm:spPr/>
      <dgm:t>
        <a:bodyPr/>
        <a:lstStyle/>
        <a:p>
          <a:endParaRPr lang="en-US"/>
        </a:p>
      </dgm:t>
    </dgm:pt>
    <dgm:pt modelId="{6750AC01-D39D-4F3A-9DC8-2A211EE986A2}">
      <dgm:prSet phldrT="[Text]" custT="1"/>
      <dgm:spPr>
        <a:ln>
          <a:noFill/>
        </a:ln>
      </dgm:spPr>
      <dgm:t>
        <a:bodyPr/>
        <a:lstStyle/>
        <a:p>
          <a:pPr algn="r">
            <a:lnSpc>
              <a:spcPct val="100000"/>
            </a:lnSpc>
          </a:pPr>
          <a:r>
            <a:rPr lang="fr-CA" sz="2000" noProof="0" dirty="0">
              <a:latin typeface="Calibri" panose="020F0502020204030204" pitchFamily="34" charset="0"/>
              <a:cs typeface="Calibri" panose="020F0502020204030204" pitchFamily="34" charset="0"/>
            </a:rPr>
            <a:t>Mettez l’accent sur la reprise des opérations en encourageant les membres à se mobiliser dans les activités paroissiales et communautaires.</a:t>
          </a:r>
        </a:p>
      </dgm:t>
    </dgm:pt>
    <dgm:pt modelId="{720680DC-AAA4-4434-A582-60EBCC5BA355}" type="parTrans" cxnId="{0B5DAE5F-BCDC-4BF7-A6E7-CF856886A64D}">
      <dgm:prSet/>
      <dgm:spPr/>
      <dgm:t>
        <a:bodyPr/>
        <a:lstStyle/>
        <a:p>
          <a:endParaRPr lang="en-US"/>
        </a:p>
      </dgm:t>
    </dgm:pt>
    <dgm:pt modelId="{CA077D98-8478-47EA-B6A9-99ACE60C64D4}" type="sibTrans" cxnId="{0B5DAE5F-BCDC-4BF7-A6E7-CF856886A64D}">
      <dgm:prSet/>
      <dgm:spPr/>
      <dgm:t>
        <a:bodyPr/>
        <a:lstStyle/>
        <a:p>
          <a:endParaRPr lang="en-US"/>
        </a:p>
      </dgm:t>
    </dgm:pt>
    <dgm:pt modelId="{0BEF68B8-1228-47BB-83B5-7B9CD1E3F84E}">
      <dgm:prSet phldrT="[Text]" custT="1"/>
      <dgm:spPr>
        <a:ln>
          <a:noFill/>
        </a:ln>
      </dgm:spPr>
      <dgm:t>
        <a:bodyPr/>
        <a:lstStyle/>
        <a:p>
          <a:pPr algn="r">
            <a:lnSpc>
              <a:spcPct val="100000"/>
            </a:lnSpc>
          </a:pPr>
          <a:r>
            <a:rPr lang="fr-CA" sz="2000" noProof="0" dirty="0">
              <a:latin typeface="Calibri" panose="020F0502020204030204" pitchFamily="34" charset="0"/>
              <a:cs typeface="Calibri" panose="020F0502020204030204" pitchFamily="34" charset="0"/>
            </a:rPr>
            <a:t>Exploitez l’expérience acquise durant la pandémie pour “émerger” plus fort</a:t>
          </a:r>
          <a:r>
            <a:rPr lang="en-US" sz="2000" dirty="0">
              <a:latin typeface="Calibri" panose="020F0502020204030204" pitchFamily="34" charset="0"/>
              <a:cs typeface="Calibri" panose="020F0502020204030204" pitchFamily="34" charset="0"/>
            </a:rPr>
            <a:t>.</a:t>
          </a:r>
        </a:p>
      </dgm:t>
    </dgm:pt>
    <dgm:pt modelId="{ED3A4BC2-B75A-4952-A38B-A42B5995DF05}" type="parTrans" cxnId="{EDEF4F82-1237-4639-A0F7-385C1897CE66}">
      <dgm:prSet/>
      <dgm:spPr/>
      <dgm:t>
        <a:bodyPr/>
        <a:lstStyle/>
        <a:p>
          <a:endParaRPr lang="en-US"/>
        </a:p>
      </dgm:t>
    </dgm:pt>
    <dgm:pt modelId="{FD949706-EDCC-4ADC-8EDF-8EDA49C92325}" type="sibTrans" cxnId="{EDEF4F82-1237-4639-A0F7-385C1897CE66}">
      <dgm:prSet/>
      <dgm:spPr/>
      <dgm:t>
        <a:bodyPr/>
        <a:lstStyle/>
        <a:p>
          <a:endParaRPr lang="en-US"/>
        </a:p>
      </dgm:t>
    </dgm:pt>
    <dgm:pt modelId="{5605D28D-2CE6-4513-8566-952984E21E14}">
      <dgm:prSet phldrT="[Text]" custT="1"/>
      <dgm:spPr>
        <a:ln>
          <a:noFill/>
        </a:ln>
      </dgm:spPr>
      <dgm:t>
        <a:bodyPr/>
        <a:lstStyle/>
        <a:p>
          <a:pPr algn="r">
            <a:lnSpc>
              <a:spcPct val="100000"/>
            </a:lnSpc>
          </a:pPr>
          <a:r>
            <a:rPr lang="fr-CA" sz="2000" dirty="0">
              <a:latin typeface="Calibri" panose="020F0502020204030204" pitchFamily="34" charset="0"/>
              <a:cs typeface="Calibri" panose="020F0502020204030204" pitchFamily="34" charset="0"/>
            </a:rPr>
            <a:t>Adopter la technologie et l’engagement virtuel dans un monde post pandémique.</a:t>
          </a:r>
          <a:endParaRPr lang="en-US" sz="2000" dirty="0">
            <a:latin typeface="Calibri" panose="020F0502020204030204" pitchFamily="34" charset="0"/>
            <a:cs typeface="Calibri" panose="020F0502020204030204" pitchFamily="34" charset="0"/>
          </a:endParaRPr>
        </a:p>
      </dgm:t>
    </dgm:pt>
    <dgm:pt modelId="{EB15AB98-362B-4E70-A3DA-995FC3E8BA79}" type="parTrans" cxnId="{FAF3F884-F0CF-440F-8CB1-B7648AB1B138}">
      <dgm:prSet/>
      <dgm:spPr/>
      <dgm:t>
        <a:bodyPr/>
        <a:lstStyle/>
        <a:p>
          <a:endParaRPr lang="en-US"/>
        </a:p>
      </dgm:t>
    </dgm:pt>
    <dgm:pt modelId="{823D1971-2C4D-4EC5-A874-2F463DE37109}" type="sibTrans" cxnId="{FAF3F884-F0CF-440F-8CB1-B7648AB1B138}">
      <dgm:prSet/>
      <dgm:spPr/>
      <dgm:t>
        <a:bodyPr/>
        <a:lstStyle/>
        <a:p>
          <a:endParaRPr lang="en-US"/>
        </a:p>
      </dgm:t>
    </dgm:pt>
    <dgm:pt modelId="{B1D35C19-2F43-424B-B6D2-E47E9575936D}" type="pres">
      <dgm:prSet presAssocID="{7E5AA53B-3EEE-4DE4-BB81-9044890C2946}" presName="Name0" presStyleCnt="0">
        <dgm:presLayoutVars>
          <dgm:dir/>
          <dgm:resizeHandles val="exact"/>
        </dgm:presLayoutVars>
      </dgm:prSet>
      <dgm:spPr/>
    </dgm:pt>
    <dgm:pt modelId="{8EC0C049-4AAE-4AFE-8F00-265B42FB3CBA}" type="pres">
      <dgm:prSet presAssocID="{6750AC01-D39D-4F3A-9DC8-2A211EE986A2}" presName="composite" presStyleCnt="0"/>
      <dgm:spPr/>
    </dgm:pt>
    <dgm:pt modelId="{8F217F20-43E6-46E6-800D-C9A5810343BC}" type="pres">
      <dgm:prSet presAssocID="{6750AC01-D39D-4F3A-9DC8-2A211EE986A2}" presName="rect1" presStyleLbl="trAlignAcc1" presStyleIdx="0" presStyleCnt="3">
        <dgm:presLayoutVars>
          <dgm:bulletEnabled val="1"/>
        </dgm:presLayoutVars>
      </dgm:prSet>
      <dgm:spPr/>
    </dgm:pt>
    <dgm:pt modelId="{2DFFA986-9B43-4152-A387-6D750C0695C8}" type="pres">
      <dgm:prSet presAssocID="{6750AC01-D39D-4F3A-9DC8-2A211EE986A2}" presName="rect2" presStyleLbl="fgImgPlace1" presStyleIdx="0" presStyleCnt="3" custScaleX="142716" custScaleY="89167" custLinFactNeighborX="9854" custLinFactNeighborY="6854"/>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A585DE78-8BD8-4D69-913F-6F43F2A28F17}" type="pres">
      <dgm:prSet presAssocID="{CA077D98-8478-47EA-B6A9-99ACE60C64D4}" presName="sibTrans" presStyleCnt="0"/>
      <dgm:spPr/>
    </dgm:pt>
    <dgm:pt modelId="{0D8799F3-FC12-41BB-95C3-BA9BF028AFC7}" type="pres">
      <dgm:prSet presAssocID="{0BEF68B8-1228-47BB-83B5-7B9CD1E3F84E}" presName="composite" presStyleCnt="0"/>
      <dgm:spPr/>
    </dgm:pt>
    <dgm:pt modelId="{1DBB8FB9-0BD4-4785-9412-227A8778E40C}" type="pres">
      <dgm:prSet presAssocID="{0BEF68B8-1228-47BB-83B5-7B9CD1E3F84E}" presName="rect1" presStyleLbl="trAlignAcc1" presStyleIdx="1" presStyleCnt="3">
        <dgm:presLayoutVars>
          <dgm:bulletEnabled val="1"/>
        </dgm:presLayoutVars>
      </dgm:prSet>
      <dgm:spPr/>
    </dgm:pt>
    <dgm:pt modelId="{C759564C-3519-4DB5-B6E1-324740C87CE2}" type="pres">
      <dgm:prSet presAssocID="{0BEF68B8-1228-47BB-83B5-7B9CD1E3F84E}" presName="rect2" presStyleLbl="fgImgPlace1" presStyleIdx="1" presStyleCnt="3" custScaleX="145575" custLinFactNeighborX="13776" custLinFactNeighborY="7059"/>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A604D47-F419-4E35-BBCC-2B39BC02C6DD}" type="pres">
      <dgm:prSet presAssocID="{FD949706-EDCC-4ADC-8EDF-8EDA49C92325}" presName="sibTrans" presStyleCnt="0"/>
      <dgm:spPr/>
    </dgm:pt>
    <dgm:pt modelId="{1F4D1E0D-820C-4432-82F2-0B2B20746D88}" type="pres">
      <dgm:prSet presAssocID="{5605D28D-2CE6-4513-8566-952984E21E14}" presName="composite" presStyleCnt="0"/>
      <dgm:spPr/>
    </dgm:pt>
    <dgm:pt modelId="{A21F82E5-1D8B-4984-8D83-DB5FFAD92FDA}" type="pres">
      <dgm:prSet presAssocID="{5605D28D-2CE6-4513-8566-952984E21E14}" presName="rect1" presStyleLbl="trAlignAcc1" presStyleIdx="2" presStyleCnt="3">
        <dgm:presLayoutVars>
          <dgm:bulletEnabled val="1"/>
        </dgm:presLayoutVars>
      </dgm:prSet>
      <dgm:spPr/>
    </dgm:pt>
    <dgm:pt modelId="{0C54EDB6-68BE-4B07-BAB1-D91796DD1A10}" type="pres">
      <dgm:prSet presAssocID="{5605D28D-2CE6-4513-8566-952984E21E14}" presName="rect2" presStyleLbl="fgImgPlace1" presStyleIdx="2" presStyleCnt="3" custScaleX="139053" custLinFactNeighborX="-16073" custLinFactNeighborY="724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0B5DAE5F-BCDC-4BF7-A6E7-CF856886A64D}" srcId="{7E5AA53B-3EEE-4DE4-BB81-9044890C2946}" destId="{6750AC01-D39D-4F3A-9DC8-2A211EE986A2}" srcOrd="0" destOrd="0" parTransId="{720680DC-AAA4-4434-A582-60EBCC5BA355}" sibTransId="{CA077D98-8478-47EA-B6A9-99ACE60C64D4}"/>
    <dgm:cxn modelId="{D7A9C14B-2685-44FF-9638-C7AFC556FC7E}" type="presOf" srcId="{6750AC01-D39D-4F3A-9DC8-2A211EE986A2}" destId="{8F217F20-43E6-46E6-800D-C9A5810343BC}" srcOrd="0" destOrd="0" presId="urn:microsoft.com/office/officeart/2008/layout/PictureStrips"/>
    <dgm:cxn modelId="{EDEF4F82-1237-4639-A0F7-385C1897CE66}" srcId="{7E5AA53B-3EEE-4DE4-BB81-9044890C2946}" destId="{0BEF68B8-1228-47BB-83B5-7B9CD1E3F84E}" srcOrd="1" destOrd="0" parTransId="{ED3A4BC2-B75A-4952-A38B-A42B5995DF05}" sibTransId="{FD949706-EDCC-4ADC-8EDF-8EDA49C92325}"/>
    <dgm:cxn modelId="{FAF3F884-F0CF-440F-8CB1-B7648AB1B138}" srcId="{7E5AA53B-3EEE-4DE4-BB81-9044890C2946}" destId="{5605D28D-2CE6-4513-8566-952984E21E14}" srcOrd="2" destOrd="0" parTransId="{EB15AB98-362B-4E70-A3DA-995FC3E8BA79}" sibTransId="{823D1971-2C4D-4EC5-A874-2F463DE37109}"/>
    <dgm:cxn modelId="{DA58E290-508C-4925-A6DF-7926C3400BB9}" type="presOf" srcId="{7E5AA53B-3EEE-4DE4-BB81-9044890C2946}" destId="{B1D35C19-2F43-424B-B6D2-E47E9575936D}" srcOrd="0" destOrd="0" presId="urn:microsoft.com/office/officeart/2008/layout/PictureStrips"/>
    <dgm:cxn modelId="{092673C1-166A-4BBA-A15F-D84811F6DC30}" type="presOf" srcId="{5605D28D-2CE6-4513-8566-952984E21E14}" destId="{A21F82E5-1D8B-4984-8D83-DB5FFAD92FDA}" srcOrd="0" destOrd="0" presId="urn:microsoft.com/office/officeart/2008/layout/PictureStrips"/>
    <dgm:cxn modelId="{533215FA-77E1-4692-86B6-2ABDE57FFD0C}" type="presOf" srcId="{0BEF68B8-1228-47BB-83B5-7B9CD1E3F84E}" destId="{1DBB8FB9-0BD4-4785-9412-227A8778E40C}" srcOrd="0" destOrd="0" presId="urn:microsoft.com/office/officeart/2008/layout/PictureStrips"/>
    <dgm:cxn modelId="{039B5AA2-2C99-40A1-BCB3-D7B784F6761F}" type="presParOf" srcId="{B1D35C19-2F43-424B-B6D2-E47E9575936D}" destId="{8EC0C049-4AAE-4AFE-8F00-265B42FB3CBA}" srcOrd="0" destOrd="0" presId="urn:microsoft.com/office/officeart/2008/layout/PictureStrips"/>
    <dgm:cxn modelId="{7C1453D9-A505-4680-AF91-95AF51EF8226}" type="presParOf" srcId="{8EC0C049-4AAE-4AFE-8F00-265B42FB3CBA}" destId="{8F217F20-43E6-46E6-800D-C9A5810343BC}" srcOrd="0" destOrd="0" presId="urn:microsoft.com/office/officeart/2008/layout/PictureStrips"/>
    <dgm:cxn modelId="{0B884E82-51EF-496F-BAB1-11B453D8D44D}" type="presParOf" srcId="{8EC0C049-4AAE-4AFE-8F00-265B42FB3CBA}" destId="{2DFFA986-9B43-4152-A387-6D750C0695C8}" srcOrd="1" destOrd="0" presId="urn:microsoft.com/office/officeart/2008/layout/PictureStrips"/>
    <dgm:cxn modelId="{AF6E12B6-8BED-4193-AA5B-70E0C8B04A68}" type="presParOf" srcId="{B1D35C19-2F43-424B-B6D2-E47E9575936D}" destId="{A585DE78-8BD8-4D69-913F-6F43F2A28F17}" srcOrd="1" destOrd="0" presId="urn:microsoft.com/office/officeart/2008/layout/PictureStrips"/>
    <dgm:cxn modelId="{DDA5B548-B458-45EA-8D49-9599C5480F52}" type="presParOf" srcId="{B1D35C19-2F43-424B-B6D2-E47E9575936D}" destId="{0D8799F3-FC12-41BB-95C3-BA9BF028AFC7}" srcOrd="2" destOrd="0" presId="urn:microsoft.com/office/officeart/2008/layout/PictureStrips"/>
    <dgm:cxn modelId="{D4FC44D6-34F7-4C5C-88B9-E47BB8399F73}" type="presParOf" srcId="{0D8799F3-FC12-41BB-95C3-BA9BF028AFC7}" destId="{1DBB8FB9-0BD4-4785-9412-227A8778E40C}" srcOrd="0" destOrd="0" presId="urn:microsoft.com/office/officeart/2008/layout/PictureStrips"/>
    <dgm:cxn modelId="{BF317C35-F447-4271-B3A1-1B05F61C17C1}" type="presParOf" srcId="{0D8799F3-FC12-41BB-95C3-BA9BF028AFC7}" destId="{C759564C-3519-4DB5-B6E1-324740C87CE2}" srcOrd="1" destOrd="0" presId="urn:microsoft.com/office/officeart/2008/layout/PictureStrips"/>
    <dgm:cxn modelId="{98D01762-314E-4056-A794-D6F518984EC8}" type="presParOf" srcId="{B1D35C19-2F43-424B-B6D2-E47E9575936D}" destId="{6A604D47-F419-4E35-BBCC-2B39BC02C6DD}" srcOrd="3" destOrd="0" presId="urn:microsoft.com/office/officeart/2008/layout/PictureStrips"/>
    <dgm:cxn modelId="{530CBF6B-831D-4474-902E-CC738B112EAF}" type="presParOf" srcId="{B1D35C19-2F43-424B-B6D2-E47E9575936D}" destId="{1F4D1E0D-820C-4432-82F2-0B2B20746D88}" srcOrd="4" destOrd="0" presId="urn:microsoft.com/office/officeart/2008/layout/PictureStrips"/>
    <dgm:cxn modelId="{7FE97ADC-6868-4675-8660-3C7F247CC60C}" type="presParOf" srcId="{1F4D1E0D-820C-4432-82F2-0B2B20746D88}" destId="{A21F82E5-1D8B-4984-8D83-DB5FFAD92FDA}" srcOrd="0" destOrd="0" presId="urn:microsoft.com/office/officeart/2008/layout/PictureStrips"/>
    <dgm:cxn modelId="{AA12C778-8909-4979-99E5-5542C867A002}" type="presParOf" srcId="{1F4D1E0D-820C-4432-82F2-0B2B20746D88}" destId="{0C54EDB6-68BE-4B07-BAB1-D91796DD1A1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8DC21-3E65-409D-AD53-DA51BB9198A0}">
      <dsp:nvSpPr>
        <dsp:cNvPr id="0" name=""/>
        <dsp:cNvSpPr/>
      </dsp:nvSpPr>
      <dsp:spPr>
        <a:xfrm>
          <a:off x="523237" y="389152"/>
          <a:ext cx="2285995" cy="2285995"/>
        </a:xfrm>
        <a:prstGeom prst="rect">
          <a:avLst/>
        </a:prstGeom>
        <a:blipFill>
          <a:blip xmlns:r="http://schemas.openxmlformats.org/officeDocument/2006/relationships" r:embed="rId1">
            <a:alphaModFix/>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10000" r="-10000"/>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99B5DD6-89E9-4537-B415-4205CEB9323A}">
      <dsp:nvSpPr>
        <dsp:cNvPr id="0" name=""/>
        <dsp:cNvSpPr/>
      </dsp:nvSpPr>
      <dsp:spPr>
        <a:xfrm>
          <a:off x="54818" y="2672052"/>
          <a:ext cx="3222832" cy="9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fr-CA" sz="3200" kern="1200" noProof="0" dirty="0">
              <a:latin typeface="Calibri" panose="020F0502020204030204" pitchFamily="34" charset="0"/>
              <a:cs typeface="Calibri" panose="020F0502020204030204" pitchFamily="34" charset="0"/>
            </a:rPr>
            <a:t>Soutien à la paroisse</a:t>
          </a:r>
        </a:p>
      </dsp:txBody>
      <dsp:txXfrm>
        <a:off x="54818" y="2672052"/>
        <a:ext cx="3222832" cy="900000"/>
      </dsp:txXfrm>
    </dsp:sp>
    <dsp:sp modelId="{CE9DF0E8-B0DE-4E1E-9FF4-6006AD8428DB}">
      <dsp:nvSpPr>
        <dsp:cNvPr id="0" name=""/>
        <dsp:cNvSpPr/>
      </dsp:nvSpPr>
      <dsp:spPr>
        <a:xfrm>
          <a:off x="4310064" y="389152"/>
          <a:ext cx="2285995" cy="2285995"/>
        </a:xfrm>
        <a:prstGeom prst="rect">
          <a:avLst/>
        </a:prstGeom>
        <a:blipFill>
          <a:blip xmlns:r="http://schemas.openxmlformats.org/officeDocument/2006/relationships" r:embed="rId2">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5120873-6F5C-4053-8EAD-6287A7F1097E}">
      <dsp:nvSpPr>
        <dsp:cNvPr id="0" name=""/>
        <dsp:cNvSpPr/>
      </dsp:nvSpPr>
      <dsp:spPr>
        <a:xfrm>
          <a:off x="3841646" y="2672052"/>
          <a:ext cx="3222832" cy="9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Interactions Conseils/État</a:t>
          </a:r>
        </a:p>
      </dsp:txBody>
      <dsp:txXfrm>
        <a:off x="3841646" y="2672052"/>
        <a:ext cx="3222832" cy="900000"/>
      </dsp:txXfrm>
    </dsp:sp>
    <dsp:sp modelId="{6DB1FE51-13D0-4A38-AD6E-48D4371A1AF3}">
      <dsp:nvSpPr>
        <dsp:cNvPr id="0" name=""/>
        <dsp:cNvSpPr/>
      </dsp:nvSpPr>
      <dsp:spPr>
        <a:xfrm>
          <a:off x="8096892" y="389152"/>
          <a:ext cx="2285995" cy="22859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3097FC-B1F8-4953-B0AB-E8E73D968D1C}">
      <dsp:nvSpPr>
        <dsp:cNvPr id="0" name=""/>
        <dsp:cNvSpPr/>
      </dsp:nvSpPr>
      <dsp:spPr>
        <a:xfrm>
          <a:off x="7628474" y="2672052"/>
          <a:ext cx="3222832" cy="9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fr-CA" sz="3200" kern="1200" noProof="0" dirty="0">
              <a:latin typeface="Calibri" panose="020F0502020204030204" pitchFamily="34" charset="0"/>
              <a:cs typeface="Calibri" panose="020F0502020204030204" pitchFamily="34" charset="0"/>
            </a:rPr>
            <a:t>Engagement fraternel</a:t>
          </a:r>
        </a:p>
      </dsp:txBody>
      <dsp:txXfrm>
        <a:off x="7628474" y="2672052"/>
        <a:ext cx="3222832" cy="90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17F20-43E6-46E6-800D-C9A5810343BC}">
      <dsp:nvSpPr>
        <dsp:cNvPr id="0" name=""/>
        <dsp:cNvSpPr/>
      </dsp:nvSpPr>
      <dsp:spPr>
        <a:xfrm>
          <a:off x="689517" y="150690"/>
          <a:ext cx="4808222" cy="1502569"/>
        </a:xfrm>
        <a:prstGeom prst="rect">
          <a:avLst/>
        </a:prstGeom>
        <a:solidFill>
          <a:schemeClr val="lt1">
            <a:alpha val="40000"/>
            <a:hueOff val="0"/>
            <a:satOff val="0"/>
            <a:lumOff val="0"/>
            <a:alphaOff val="0"/>
          </a:schemeClr>
        </a:solidFill>
        <a:ln w="12700" cap="rnd"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017740" tIns="76200" rIns="76200" bIns="76200" numCol="1" spcCol="1270" anchor="ctr" anchorCtr="0">
          <a:noAutofit/>
        </a:bodyPr>
        <a:lstStyle/>
        <a:p>
          <a:pPr marL="0" lvl="0" indent="0" algn="r" defTabSz="889000">
            <a:lnSpc>
              <a:spcPct val="100000"/>
            </a:lnSpc>
            <a:spcBef>
              <a:spcPct val="0"/>
            </a:spcBef>
            <a:spcAft>
              <a:spcPct val="35000"/>
            </a:spcAft>
            <a:buNone/>
          </a:pPr>
          <a:r>
            <a:rPr lang="fr-CA" sz="2000" kern="1200" noProof="0" dirty="0">
              <a:latin typeface="Calibri" panose="020F0502020204030204" pitchFamily="34" charset="0"/>
              <a:cs typeface="Calibri" panose="020F0502020204030204" pitchFamily="34" charset="0"/>
            </a:rPr>
            <a:t>Mettez l’accent sur la reprise des opérations en encourageant les membres à se mobiliser dans les activités paroissiales et communautaires.</a:t>
          </a:r>
        </a:p>
      </dsp:txBody>
      <dsp:txXfrm>
        <a:off x="689517" y="150690"/>
        <a:ext cx="4808222" cy="1502569"/>
      </dsp:txXfrm>
    </dsp:sp>
    <dsp:sp modelId="{2DFFA986-9B43-4152-A387-6D750C0695C8}">
      <dsp:nvSpPr>
        <dsp:cNvPr id="0" name=""/>
        <dsp:cNvSpPr/>
      </dsp:nvSpPr>
      <dsp:spPr>
        <a:xfrm>
          <a:off x="368175" y="127244"/>
          <a:ext cx="1501085" cy="140678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1DBB8FB9-0BD4-4785-9412-227A8778E40C}">
      <dsp:nvSpPr>
        <dsp:cNvPr id="0" name=""/>
        <dsp:cNvSpPr/>
      </dsp:nvSpPr>
      <dsp:spPr>
        <a:xfrm>
          <a:off x="6096905" y="212140"/>
          <a:ext cx="4668177" cy="1458805"/>
        </a:xfrm>
        <a:prstGeom prst="rect">
          <a:avLst/>
        </a:prstGeom>
        <a:solidFill>
          <a:schemeClr val="lt1">
            <a:alpha val="40000"/>
            <a:hueOff val="0"/>
            <a:satOff val="0"/>
            <a:lumOff val="0"/>
            <a:alphaOff val="0"/>
          </a:schemeClr>
        </a:solidFill>
        <a:ln w="12700" cap="rnd"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88098" tIns="76200" rIns="76200" bIns="76200" numCol="1" spcCol="1270" anchor="ctr" anchorCtr="0">
          <a:noAutofit/>
        </a:bodyPr>
        <a:lstStyle/>
        <a:p>
          <a:pPr marL="0" lvl="0" indent="0" algn="r" defTabSz="889000">
            <a:lnSpc>
              <a:spcPct val="100000"/>
            </a:lnSpc>
            <a:spcBef>
              <a:spcPct val="0"/>
            </a:spcBef>
            <a:spcAft>
              <a:spcPct val="35000"/>
            </a:spcAft>
            <a:buNone/>
          </a:pPr>
          <a:r>
            <a:rPr lang="fr-CA" sz="2000" kern="1200" noProof="0" dirty="0">
              <a:latin typeface="Calibri" panose="020F0502020204030204" pitchFamily="34" charset="0"/>
              <a:cs typeface="Calibri" panose="020F0502020204030204" pitchFamily="34" charset="0"/>
            </a:rPr>
            <a:t>Exploitez l’expérience acquise durant la pandémie pour “émerger” plus fort</a:t>
          </a:r>
          <a:r>
            <a:rPr lang="en-US" sz="2000" kern="1200" dirty="0">
              <a:latin typeface="Calibri" panose="020F0502020204030204" pitchFamily="34" charset="0"/>
              <a:cs typeface="Calibri" panose="020F0502020204030204" pitchFamily="34" charset="0"/>
            </a:rPr>
            <a:t>.</a:t>
          </a:r>
        </a:p>
      </dsp:txBody>
      <dsp:txXfrm>
        <a:off x="6096905" y="212140"/>
        <a:ext cx="4668177" cy="1458805"/>
      </dsp:txXfrm>
    </dsp:sp>
    <dsp:sp modelId="{C759564C-3519-4DB5-B6E1-324740C87CE2}">
      <dsp:nvSpPr>
        <dsp:cNvPr id="0" name=""/>
        <dsp:cNvSpPr/>
      </dsp:nvSpPr>
      <dsp:spPr>
        <a:xfrm>
          <a:off x="5810376" y="109549"/>
          <a:ext cx="1486559" cy="153174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A21F82E5-1D8B-4984-8D83-DB5FFAD92FDA}">
      <dsp:nvSpPr>
        <dsp:cNvPr id="0" name=""/>
        <dsp:cNvSpPr/>
      </dsp:nvSpPr>
      <dsp:spPr>
        <a:xfrm>
          <a:off x="3313557" y="2059944"/>
          <a:ext cx="4808222" cy="1502569"/>
        </a:xfrm>
        <a:prstGeom prst="rect">
          <a:avLst/>
        </a:prstGeom>
        <a:solidFill>
          <a:schemeClr val="lt1">
            <a:alpha val="40000"/>
            <a:hueOff val="0"/>
            <a:satOff val="0"/>
            <a:lumOff val="0"/>
            <a:alphaOff val="0"/>
          </a:schemeClr>
        </a:solidFill>
        <a:ln w="12700" cap="rnd"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017740" tIns="76200" rIns="76200" bIns="76200" numCol="1" spcCol="1270" anchor="ctr" anchorCtr="0">
          <a:noAutofit/>
        </a:bodyPr>
        <a:lstStyle/>
        <a:p>
          <a:pPr marL="0" lvl="0" indent="0" algn="r" defTabSz="889000">
            <a:lnSpc>
              <a:spcPct val="100000"/>
            </a:lnSpc>
            <a:spcBef>
              <a:spcPct val="0"/>
            </a:spcBef>
            <a:spcAft>
              <a:spcPct val="35000"/>
            </a:spcAft>
            <a:buNone/>
          </a:pPr>
          <a:r>
            <a:rPr lang="fr-CA" sz="2000" kern="1200" dirty="0">
              <a:latin typeface="Calibri" panose="020F0502020204030204" pitchFamily="34" charset="0"/>
              <a:cs typeface="Calibri" panose="020F0502020204030204" pitchFamily="34" charset="0"/>
            </a:rPr>
            <a:t>Adopter la technologie et l’engagement virtuel dans un monde post pandémique.</a:t>
          </a:r>
          <a:endParaRPr lang="en-US" sz="2000" kern="1200" dirty="0">
            <a:latin typeface="Calibri" panose="020F0502020204030204" pitchFamily="34" charset="0"/>
            <a:cs typeface="Calibri" panose="020F0502020204030204" pitchFamily="34" charset="0"/>
          </a:endParaRPr>
        </a:p>
      </dsp:txBody>
      <dsp:txXfrm>
        <a:off x="3313557" y="2059944"/>
        <a:ext cx="4808222" cy="1502569"/>
      </dsp:txXfrm>
    </dsp:sp>
    <dsp:sp modelId="{0C54EDB6-68BE-4B07-BAB1-D91796DD1A10}">
      <dsp:nvSpPr>
        <dsp:cNvPr id="0" name=""/>
        <dsp:cNvSpPr/>
      </dsp:nvSpPr>
      <dsp:spPr>
        <a:xfrm>
          <a:off x="2738779" y="1957179"/>
          <a:ext cx="1462557" cy="157769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3FA1CBFD-6AD0-48C4-B91B-58830F6F4C3E}"/>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AF869721-F543-4A6C-BF9D-65D7CC540427}" type="datetimeFigureOut">
              <a:rPr lang="en-US" smtClean="0"/>
              <a:t>7/3/2021</a:t>
            </a:fld>
            <a:endParaRPr lang="en-US" dirty="0"/>
          </a:p>
        </p:txBody>
      </p:sp>
      <p:sp>
        <p:nvSpPr>
          <p:cNvPr id="4" name="Footer Placeholder 3">
            <a:extLst>
              <a:ext uri="{FF2B5EF4-FFF2-40B4-BE49-F238E27FC236}">
                <a16:creationId xmlns:a16="http://schemas.microsoft.com/office/drawing/2014/main" id="{A9E55D22-46A3-4B8C-AD40-252FE7896C36}"/>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E70DCEF-9071-4B17-801B-37B4465C8E15}"/>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8D90168E-626C-4E60-93C0-A00D25609468}" type="slidenum">
              <a:rPr lang="en-US" smtClean="0"/>
              <a:t>‹#›</a:t>
            </a:fld>
            <a:endParaRPr lang="en-US" dirty="0"/>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732326A-4C88-4AFB-AA5B-5919D81DFF5B}" type="datetimeFigureOut">
              <a:rPr lang="en-US" smtClean="0"/>
              <a:t>7/3/2021</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6B3AB32-59DF-41F1-9618-EDFBF5049629}" type="slidenum">
              <a:rPr lang="en-US" smtClean="0"/>
              <a:t>‹#›</a:t>
            </a:fld>
            <a:endParaRPr lang="en-US" dirty="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5</a:t>
            </a:fld>
            <a:endParaRPr lang="en-US" dirty="0"/>
          </a:p>
        </p:txBody>
      </p:sp>
    </p:spTree>
    <p:extLst>
      <p:ext uri="{BB962C8B-B14F-4D97-AF65-F5344CB8AC3E}">
        <p14:creationId xmlns:p14="http://schemas.microsoft.com/office/powerpoint/2010/main" val="431927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FABB2-A72E-45F8-97E2-CEBAD710A38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977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FABB2-A72E-45F8-97E2-CEBAD710A38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620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FABB2-A72E-45F8-97E2-CEBAD710A38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87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FABB2-A72E-45F8-97E2-CEBAD710A38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088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FABB2-A72E-45F8-97E2-CEBAD710A38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568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FABB2-A72E-45F8-97E2-CEBAD710A38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952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FABB2-A72E-45F8-97E2-CEBAD710A38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597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FABB2-A72E-45F8-97E2-CEBAD710A38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675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FABB2-A72E-45F8-97E2-CEBAD710A38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183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FABB2-A72E-45F8-97E2-CEBAD710A38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631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FABB2-A72E-45F8-97E2-CEBAD710A38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6151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FABB2-A72E-45F8-97E2-CEBAD710A38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71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FABB2-A72E-45F8-97E2-CEBAD710A38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980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FABB2-A72E-45F8-97E2-CEBAD710A38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5270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FABB2-A72E-45F8-97E2-CEBAD710A38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390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FABB2-A72E-45F8-97E2-CEBAD710A38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838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FABB2-A72E-45F8-97E2-CEBAD710A38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368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7/3/2021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7/3/2021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AF5B74-609F-4CEA-A1E6-D101DDE08EE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60E100D6-BF95-4D94-8654-BC9D11A938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4E62D6B9-8CC9-47F6-83C2-5BCA9D7B7964}"/>
              </a:ext>
            </a:extLst>
          </p:cNvPr>
          <p:cNvSpPr>
            <a:spLocks noGrp="1"/>
          </p:cNvSpPr>
          <p:nvPr>
            <p:ph type="dt" sz="half" idx="10"/>
          </p:nvPr>
        </p:nvSpPr>
        <p:spPr/>
        <p:txBody>
          <a:bodyPr/>
          <a:lstStyle/>
          <a:p>
            <a:fld id="{9F174F15-F93B-405D-A197-DF688F1C5225}" type="datetimeFigureOut">
              <a:rPr lang="fr-CA" smtClean="0"/>
              <a:t>2021-07-03</a:t>
            </a:fld>
            <a:endParaRPr lang="fr-CA"/>
          </a:p>
        </p:txBody>
      </p:sp>
      <p:sp>
        <p:nvSpPr>
          <p:cNvPr id="5" name="Espace réservé du pied de page 4">
            <a:extLst>
              <a:ext uri="{FF2B5EF4-FFF2-40B4-BE49-F238E27FC236}">
                <a16:creationId xmlns:a16="http://schemas.microsoft.com/office/drawing/2014/main" id="{80C90A4F-40FD-455A-9009-A8F6BF0D883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CDE5145-82BD-4BB7-8524-E71ABE15405E}"/>
              </a:ext>
            </a:extLst>
          </p:cNvPr>
          <p:cNvSpPr>
            <a:spLocks noGrp="1"/>
          </p:cNvSpPr>
          <p:nvPr>
            <p:ph type="sldNum" sz="quarter" idx="12"/>
          </p:nvPr>
        </p:nvSpPr>
        <p:spPr/>
        <p:txBody>
          <a:bodyPr/>
          <a:lstStyle/>
          <a:p>
            <a:fld id="{4CDC26C3-F6A4-406B-88B9-B675E490D6AA}" type="slidenum">
              <a:rPr lang="fr-CA" smtClean="0"/>
              <a:t>‹#›</a:t>
            </a:fld>
            <a:endParaRPr lang="fr-CA"/>
          </a:p>
        </p:txBody>
      </p:sp>
    </p:spTree>
    <p:extLst>
      <p:ext uri="{BB962C8B-B14F-4D97-AF65-F5344CB8AC3E}">
        <p14:creationId xmlns:p14="http://schemas.microsoft.com/office/powerpoint/2010/main" val="1309104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15040A-C8D6-40EA-B0CC-8DD21D53B4DD}"/>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3343AFD3-A497-4EEC-93E8-359CDADB1BC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29B1A99-CB6D-4DE7-BD7E-3688793405AE}"/>
              </a:ext>
            </a:extLst>
          </p:cNvPr>
          <p:cNvSpPr>
            <a:spLocks noGrp="1"/>
          </p:cNvSpPr>
          <p:nvPr>
            <p:ph type="dt" sz="half" idx="10"/>
          </p:nvPr>
        </p:nvSpPr>
        <p:spPr/>
        <p:txBody>
          <a:bodyPr/>
          <a:lstStyle/>
          <a:p>
            <a:fld id="{9F174F15-F93B-405D-A197-DF688F1C5225}" type="datetimeFigureOut">
              <a:rPr lang="fr-CA" smtClean="0"/>
              <a:t>2021-07-03</a:t>
            </a:fld>
            <a:endParaRPr lang="fr-CA"/>
          </a:p>
        </p:txBody>
      </p:sp>
      <p:sp>
        <p:nvSpPr>
          <p:cNvPr id="5" name="Espace réservé du pied de page 4">
            <a:extLst>
              <a:ext uri="{FF2B5EF4-FFF2-40B4-BE49-F238E27FC236}">
                <a16:creationId xmlns:a16="http://schemas.microsoft.com/office/drawing/2014/main" id="{476AEB74-233A-45A4-99D7-76C0EDB6C6C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44995A7-E58F-4EF2-B29F-6974F8CD807C}"/>
              </a:ext>
            </a:extLst>
          </p:cNvPr>
          <p:cNvSpPr>
            <a:spLocks noGrp="1"/>
          </p:cNvSpPr>
          <p:nvPr>
            <p:ph type="sldNum" sz="quarter" idx="12"/>
          </p:nvPr>
        </p:nvSpPr>
        <p:spPr/>
        <p:txBody>
          <a:bodyPr/>
          <a:lstStyle/>
          <a:p>
            <a:fld id="{4CDC26C3-F6A4-406B-88B9-B675E490D6AA}" type="slidenum">
              <a:rPr lang="fr-CA" smtClean="0"/>
              <a:t>‹#›</a:t>
            </a:fld>
            <a:endParaRPr lang="fr-CA"/>
          </a:p>
        </p:txBody>
      </p:sp>
    </p:spTree>
    <p:extLst>
      <p:ext uri="{BB962C8B-B14F-4D97-AF65-F5344CB8AC3E}">
        <p14:creationId xmlns:p14="http://schemas.microsoft.com/office/powerpoint/2010/main" val="3834972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C49D8A-BC02-411C-8CB2-156B7935973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A395ED5D-8EF1-4135-945C-AFE543F148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EAA42AD-267F-455F-A838-FCD6714ACEBD}"/>
              </a:ext>
            </a:extLst>
          </p:cNvPr>
          <p:cNvSpPr>
            <a:spLocks noGrp="1"/>
          </p:cNvSpPr>
          <p:nvPr>
            <p:ph type="dt" sz="half" idx="10"/>
          </p:nvPr>
        </p:nvSpPr>
        <p:spPr/>
        <p:txBody>
          <a:bodyPr/>
          <a:lstStyle/>
          <a:p>
            <a:fld id="{9F174F15-F93B-405D-A197-DF688F1C5225}" type="datetimeFigureOut">
              <a:rPr lang="fr-CA" smtClean="0"/>
              <a:t>2021-07-03</a:t>
            </a:fld>
            <a:endParaRPr lang="fr-CA"/>
          </a:p>
        </p:txBody>
      </p:sp>
      <p:sp>
        <p:nvSpPr>
          <p:cNvPr id="5" name="Espace réservé du pied de page 4">
            <a:extLst>
              <a:ext uri="{FF2B5EF4-FFF2-40B4-BE49-F238E27FC236}">
                <a16:creationId xmlns:a16="http://schemas.microsoft.com/office/drawing/2014/main" id="{913D9B90-F047-4B5F-B395-54519643CC3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A5919E0-F508-4917-BF02-24B4097E8820}"/>
              </a:ext>
            </a:extLst>
          </p:cNvPr>
          <p:cNvSpPr>
            <a:spLocks noGrp="1"/>
          </p:cNvSpPr>
          <p:nvPr>
            <p:ph type="sldNum" sz="quarter" idx="12"/>
          </p:nvPr>
        </p:nvSpPr>
        <p:spPr/>
        <p:txBody>
          <a:bodyPr/>
          <a:lstStyle/>
          <a:p>
            <a:fld id="{4CDC26C3-F6A4-406B-88B9-B675E490D6AA}" type="slidenum">
              <a:rPr lang="fr-CA" smtClean="0"/>
              <a:t>‹#›</a:t>
            </a:fld>
            <a:endParaRPr lang="fr-CA"/>
          </a:p>
        </p:txBody>
      </p:sp>
    </p:spTree>
    <p:extLst>
      <p:ext uri="{BB962C8B-B14F-4D97-AF65-F5344CB8AC3E}">
        <p14:creationId xmlns:p14="http://schemas.microsoft.com/office/powerpoint/2010/main" val="4121237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4823F9-987C-4EC6-B948-40ED0781CDD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79D09890-7E5A-438F-A1A4-331D30A159E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82877D56-89F0-4D5D-BF18-E64A8418B75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863CAEEC-40AC-46C6-9B3E-22B4E9C77614}"/>
              </a:ext>
            </a:extLst>
          </p:cNvPr>
          <p:cNvSpPr>
            <a:spLocks noGrp="1"/>
          </p:cNvSpPr>
          <p:nvPr>
            <p:ph type="dt" sz="half" idx="10"/>
          </p:nvPr>
        </p:nvSpPr>
        <p:spPr/>
        <p:txBody>
          <a:bodyPr/>
          <a:lstStyle/>
          <a:p>
            <a:fld id="{9F174F15-F93B-405D-A197-DF688F1C5225}" type="datetimeFigureOut">
              <a:rPr lang="fr-CA" smtClean="0"/>
              <a:t>2021-07-03</a:t>
            </a:fld>
            <a:endParaRPr lang="fr-CA"/>
          </a:p>
        </p:txBody>
      </p:sp>
      <p:sp>
        <p:nvSpPr>
          <p:cNvPr id="6" name="Espace réservé du pied de page 5">
            <a:extLst>
              <a:ext uri="{FF2B5EF4-FFF2-40B4-BE49-F238E27FC236}">
                <a16:creationId xmlns:a16="http://schemas.microsoft.com/office/drawing/2014/main" id="{6F874E4B-4DE5-4340-AA38-7C7025A4838C}"/>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86B2A1F6-5331-4496-A990-3A68108DB8AD}"/>
              </a:ext>
            </a:extLst>
          </p:cNvPr>
          <p:cNvSpPr>
            <a:spLocks noGrp="1"/>
          </p:cNvSpPr>
          <p:nvPr>
            <p:ph type="sldNum" sz="quarter" idx="12"/>
          </p:nvPr>
        </p:nvSpPr>
        <p:spPr/>
        <p:txBody>
          <a:bodyPr/>
          <a:lstStyle/>
          <a:p>
            <a:fld id="{4CDC26C3-F6A4-406B-88B9-B675E490D6AA}" type="slidenum">
              <a:rPr lang="fr-CA" smtClean="0"/>
              <a:t>‹#›</a:t>
            </a:fld>
            <a:endParaRPr lang="fr-CA"/>
          </a:p>
        </p:txBody>
      </p:sp>
    </p:spTree>
    <p:extLst>
      <p:ext uri="{BB962C8B-B14F-4D97-AF65-F5344CB8AC3E}">
        <p14:creationId xmlns:p14="http://schemas.microsoft.com/office/powerpoint/2010/main" val="281877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2E40DE-BFE5-4799-8050-6554D8C7D4B2}"/>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685CA692-A1B6-4E0A-A752-55C4263C3B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8AEB0A7-EBDD-47EA-B323-173252F9657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9B52503D-5F1B-4FE2-A957-84C4C14146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CAC4D7B-E74E-480D-B380-A1CB40ED7BA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BA42DCE8-C634-48C8-ABCF-11C6A78B5D4B}"/>
              </a:ext>
            </a:extLst>
          </p:cNvPr>
          <p:cNvSpPr>
            <a:spLocks noGrp="1"/>
          </p:cNvSpPr>
          <p:nvPr>
            <p:ph type="dt" sz="half" idx="10"/>
          </p:nvPr>
        </p:nvSpPr>
        <p:spPr/>
        <p:txBody>
          <a:bodyPr/>
          <a:lstStyle/>
          <a:p>
            <a:fld id="{9F174F15-F93B-405D-A197-DF688F1C5225}" type="datetimeFigureOut">
              <a:rPr lang="fr-CA" smtClean="0"/>
              <a:t>2021-07-03</a:t>
            </a:fld>
            <a:endParaRPr lang="fr-CA"/>
          </a:p>
        </p:txBody>
      </p:sp>
      <p:sp>
        <p:nvSpPr>
          <p:cNvPr id="8" name="Espace réservé du pied de page 7">
            <a:extLst>
              <a:ext uri="{FF2B5EF4-FFF2-40B4-BE49-F238E27FC236}">
                <a16:creationId xmlns:a16="http://schemas.microsoft.com/office/drawing/2014/main" id="{C88BCD22-A6FB-4DB5-9945-D799E03C3D81}"/>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ED5E8B0E-1A59-462C-842F-9EF0D48DD925}"/>
              </a:ext>
            </a:extLst>
          </p:cNvPr>
          <p:cNvSpPr>
            <a:spLocks noGrp="1"/>
          </p:cNvSpPr>
          <p:nvPr>
            <p:ph type="sldNum" sz="quarter" idx="12"/>
          </p:nvPr>
        </p:nvSpPr>
        <p:spPr/>
        <p:txBody>
          <a:bodyPr/>
          <a:lstStyle/>
          <a:p>
            <a:fld id="{4CDC26C3-F6A4-406B-88B9-B675E490D6AA}" type="slidenum">
              <a:rPr lang="fr-CA" smtClean="0"/>
              <a:t>‹#›</a:t>
            </a:fld>
            <a:endParaRPr lang="fr-CA"/>
          </a:p>
        </p:txBody>
      </p:sp>
    </p:spTree>
    <p:extLst>
      <p:ext uri="{BB962C8B-B14F-4D97-AF65-F5344CB8AC3E}">
        <p14:creationId xmlns:p14="http://schemas.microsoft.com/office/powerpoint/2010/main" val="817541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943552-45C1-4FB2-8FA9-8DD01134608F}"/>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6AA8A37F-88BA-4088-890E-1F395EFAA010}"/>
              </a:ext>
            </a:extLst>
          </p:cNvPr>
          <p:cNvSpPr>
            <a:spLocks noGrp="1"/>
          </p:cNvSpPr>
          <p:nvPr>
            <p:ph type="dt" sz="half" idx="10"/>
          </p:nvPr>
        </p:nvSpPr>
        <p:spPr/>
        <p:txBody>
          <a:bodyPr/>
          <a:lstStyle/>
          <a:p>
            <a:fld id="{9F174F15-F93B-405D-A197-DF688F1C5225}" type="datetimeFigureOut">
              <a:rPr lang="fr-CA" smtClean="0"/>
              <a:t>2021-07-03</a:t>
            </a:fld>
            <a:endParaRPr lang="fr-CA"/>
          </a:p>
        </p:txBody>
      </p:sp>
      <p:sp>
        <p:nvSpPr>
          <p:cNvPr id="4" name="Espace réservé du pied de page 3">
            <a:extLst>
              <a:ext uri="{FF2B5EF4-FFF2-40B4-BE49-F238E27FC236}">
                <a16:creationId xmlns:a16="http://schemas.microsoft.com/office/drawing/2014/main" id="{23BBEC25-2093-4177-80C8-CA9E7CDC1CAF}"/>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2129EFB0-9428-49E9-AC92-50BEF38E9674}"/>
              </a:ext>
            </a:extLst>
          </p:cNvPr>
          <p:cNvSpPr>
            <a:spLocks noGrp="1"/>
          </p:cNvSpPr>
          <p:nvPr>
            <p:ph type="sldNum" sz="quarter" idx="12"/>
          </p:nvPr>
        </p:nvSpPr>
        <p:spPr/>
        <p:txBody>
          <a:bodyPr/>
          <a:lstStyle/>
          <a:p>
            <a:fld id="{4CDC26C3-F6A4-406B-88B9-B675E490D6AA}" type="slidenum">
              <a:rPr lang="fr-CA" smtClean="0"/>
              <a:t>‹#›</a:t>
            </a:fld>
            <a:endParaRPr lang="fr-CA"/>
          </a:p>
        </p:txBody>
      </p:sp>
    </p:spTree>
    <p:extLst>
      <p:ext uri="{BB962C8B-B14F-4D97-AF65-F5344CB8AC3E}">
        <p14:creationId xmlns:p14="http://schemas.microsoft.com/office/powerpoint/2010/main" val="2470687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403323F-59D2-48E3-A302-43E9AB63637C}"/>
              </a:ext>
            </a:extLst>
          </p:cNvPr>
          <p:cNvSpPr>
            <a:spLocks noGrp="1"/>
          </p:cNvSpPr>
          <p:nvPr>
            <p:ph type="dt" sz="half" idx="10"/>
          </p:nvPr>
        </p:nvSpPr>
        <p:spPr/>
        <p:txBody>
          <a:bodyPr/>
          <a:lstStyle/>
          <a:p>
            <a:fld id="{9F174F15-F93B-405D-A197-DF688F1C5225}" type="datetimeFigureOut">
              <a:rPr lang="fr-CA" smtClean="0"/>
              <a:t>2021-07-03</a:t>
            </a:fld>
            <a:endParaRPr lang="fr-CA"/>
          </a:p>
        </p:txBody>
      </p:sp>
      <p:sp>
        <p:nvSpPr>
          <p:cNvPr id="3" name="Espace réservé du pied de page 2">
            <a:extLst>
              <a:ext uri="{FF2B5EF4-FFF2-40B4-BE49-F238E27FC236}">
                <a16:creationId xmlns:a16="http://schemas.microsoft.com/office/drawing/2014/main" id="{F693F90D-A3C6-4180-8B68-87A3A0B1DD9B}"/>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1561A921-6D32-41A3-BDC7-007EF91CDF23}"/>
              </a:ext>
            </a:extLst>
          </p:cNvPr>
          <p:cNvSpPr>
            <a:spLocks noGrp="1"/>
          </p:cNvSpPr>
          <p:nvPr>
            <p:ph type="sldNum" sz="quarter" idx="12"/>
          </p:nvPr>
        </p:nvSpPr>
        <p:spPr/>
        <p:txBody>
          <a:bodyPr/>
          <a:lstStyle/>
          <a:p>
            <a:fld id="{4CDC26C3-F6A4-406B-88B9-B675E490D6AA}" type="slidenum">
              <a:rPr lang="fr-CA" smtClean="0"/>
              <a:t>‹#›</a:t>
            </a:fld>
            <a:endParaRPr lang="fr-CA"/>
          </a:p>
        </p:txBody>
      </p:sp>
    </p:spTree>
    <p:extLst>
      <p:ext uri="{BB962C8B-B14F-4D97-AF65-F5344CB8AC3E}">
        <p14:creationId xmlns:p14="http://schemas.microsoft.com/office/powerpoint/2010/main" val="605198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189F30-270F-4443-BCB6-A0C02BFF91C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91CBCFDE-92B9-49C7-9EA0-774369EFCF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7C4D71DD-A7B7-4959-92FA-CAE60C923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A955750-F74E-4FBB-BCC2-F5F669CB3179}"/>
              </a:ext>
            </a:extLst>
          </p:cNvPr>
          <p:cNvSpPr>
            <a:spLocks noGrp="1"/>
          </p:cNvSpPr>
          <p:nvPr>
            <p:ph type="dt" sz="half" idx="10"/>
          </p:nvPr>
        </p:nvSpPr>
        <p:spPr/>
        <p:txBody>
          <a:bodyPr/>
          <a:lstStyle/>
          <a:p>
            <a:fld id="{9F174F15-F93B-405D-A197-DF688F1C5225}" type="datetimeFigureOut">
              <a:rPr lang="fr-CA" smtClean="0"/>
              <a:t>2021-07-03</a:t>
            </a:fld>
            <a:endParaRPr lang="fr-CA"/>
          </a:p>
        </p:txBody>
      </p:sp>
      <p:sp>
        <p:nvSpPr>
          <p:cNvPr id="6" name="Espace réservé du pied de page 5">
            <a:extLst>
              <a:ext uri="{FF2B5EF4-FFF2-40B4-BE49-F238E27FC236}">
                <a16:creationId xmlns:a16="http://schemas.microsoft.com/office/drawing/2014/main" id="{961168F8-7715-4EEC-A6FE-4D76212031FC}"/>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7BBCF029-1FE3-421B-833F-201D21BD1FB0}"/>
              </a:ext>
            </a:extLst>
          </p:cNvPr>
          <p:cNvSpPr>
            <a:spLocks noGrp="1"/>
          </p:cNvSpPr>
          <p:nvPr>
            <p:ph type="sldNum" sz="quarter" idx="12"/>
          </p:nvPr>
        </p:nvSpPr>
        <p:spPr/>
        <p:txBody>
          <a:bodyPr/>
          <a:lstStyle/>
          <a:p>
            <a:fld id="{4CDC26C3-F6A4-406B-88B9-B675E490D6AA}" type="slidenum">
              <a:rPr lang="fr-CA" smtClean="0"/>
              <a:t>‹#›</a:t>
            </a:fld>
            <a:endParaRPr lang="fr-CA"/>
          </a:p>
        </p:txBody>
      </p:sp>
    </p:spTree>
    <p:extLst>
      <p:ext uri="{BB962C8B-B14F-4D97-AF65-F5344CB8AC3E}">
        <p14:creationId xmlns:p14="http://schemas.microsoft.com/office/powerpoint/2010/main" val="620606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C6DC1C-C473-486B-8542-7DBF4A43875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B04B4A8D-9CE3-41A6-B9C5-C6B5DD4D4C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0D8B0617-0FAB-4F29-AF30-2722B44DC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491ED5F-69C9-4A91-ACB1-4BE783F964A5}"/>
              </a:ext>
            </a:extLst>
          </p:cNvPr>
          <p:cNvSpPr>
            <a:spLocks noGrp="1"/>
          </p:cNvSpPr>
          <p:nvPr>
            <p:ph type="dt" sz="half" idx="10"/>
          </p:nvPr>
        </p:nvSpPr>
        <p:spPr/>
        <p:txBody>
          <a:bodyPr/>
          <a:lstStyle/>
          <a:p>
            <a:fld id="{9F174F15-F93B-405D-A197-DF688F1C5225}" type="datetimeFigureOut">
              <a:rPr lang="fr-CA" smtClean="0"/>
              <a:t>2021-07-03</a:t>
            </a:fld>
            <a:endParaRPr lang="fr-CA"/>
          </a:p>
        </p:txBody>
      </p:sp>
      <p:sp>
        <p:nvSpPr>
          <p:cNvPr id="6" name="Espace réservé du pied de page 5">
            <a:extLst>
              <a:ext uri="{FF2B5EF4-FFF2-40B4-BE49-F238E27FC236}">
                <a16:creationId xmlns:a16="http://schemas.microsoft.com/office/drawing/2014/main" id="{0E0B43D1-27BD-49CC-8754-33FED0FE4F5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CE72480-6910-4DAB-9D89-F2539DCA7AEB}"/>
              </a:ext>
            </a:extLst>
          </p:cNvPr>
          <p:cNvSpPr>
            <a:spLocks noGrp="1"/>
          </p:cNvSpPr>
          <p:nvPr>
            <p:ph type="sldNum" sz="quarter" idx="12"/>
          </p:nvPr>
        </p:nvSpPr>
        <p:spPr/>
        <p:txBody>
          <a:bodyPr/>
          <a:lstStyle/>
          <a:p>
            <a:fld id="{4CDC26C3-F6A4-406B-88B9-B675E490D6AA}" type="slidenum">
              <a:rPr lang="fr-CA" smtClean="0"/>
              <a:t>‹#›</a:t>
            </a:fld>
            <a:endParaRPr lang="fr-CA"/>
          </a:p>
        </p:txBody>
      </p:sp>
    </p:spTree>
    <p:extLst>
      <p:ext uri="{BB962C8B-B14F-4D97-AF65-F5344CB8AC3E}">
        <p14:creationId xmlns:p14="http://schemas.microsoft.com/office/powerpoint/2010/main" val="2679187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4A96DD-D3CD-4B41-BED9-79547BBDF568}"/>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6D717856-869F-444F-A4FF-C9268ACAF95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D2422C6-2223-4E55-8DF0-6F91C9CA89B7}"/>
              </a:ext>
            </a:extLst>
          </p:cNvPr>
          <p:cNvSpPr>
            <a:spLocks noGrp="1"/>
          </p:cNvSpPr>
          <p:nvPr>
            <p:ph type="dt" sz="half" idx="10"/>
          </p:nvPr>
        </p:nvSpPr>
        <p:spPr/>
        <p:txBody>
          <a:bodyPr/>
          <a:lstStyle/>
          <a:p>
            <a:fld id="{9F174F15-F93B-405D-A197-DF688F1C5225}" type="datetimeFigureOut">
              <a:rPr lang="fr-CA" smtClean="0"/>
              <a:t>2021-07-03</a:t>
            </a:fld>
            <a:endParaRPr lang="fr-CA"/>
          </a:p>
        </p:txBody>
      </p:sp>
      <p:sp>
        <p:nvSpPr>
          <p:cNvPr id="5" name="Espace réservé du pied de page 4">
            <a:extLst>
              <a:ext uri="{FF2B5EF4-FFF2-40B4-BE49-F238E27FC236}">
                <a16:creationId xmlns:a16="http://schemas.microsoft.com/office/drawing/2014/main" id="{318A1E8F-5E0B-406D-A2B1-2D351D59732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0A97E22-E087-456A-9B64-D7E7A8A765F9}"/>
              </a:ext>
            </a:extLst>
          </p:cNvPr>
          <p:cNvSpPr>
            <a:spLocks noGrp="1"/>
          </p:cNvSpPr>
          <p:nvPr>
            <p:ph type="sldNum" sz="quarter" idx="12"/>
          </p:nvPr>
        </p:nvSpPr>
        <p:spPr/>
        <p:txBody>
          <a:bodyPr/>
          <a:lstStyle/>
          <a:p>
            <a:fld id="{4CDC26C3-F6A4-406B-88B9-B675E490D6AA}" type="slidenum">
              <a:rPr lang="fr-CA" smtClean="0"/>
              <a:t>‹#›</a:t>
            </a:fld>
            <a:endParaRPr lang="fr-CA"/>
          </a:p>
        </p:txBody>
      </p:sp>
    </p:spTree>
    <p:extLst>
      <p:ext uri="{BB962C8B-B14F-4D97-AF65-F5344CB8AC3E}">
        <p14:creationId xmlns:p14="http://schemas.microsoft.com/office/powerpoint/2010/main" val="598143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CB59848-481B-4CEC-926E-D37C85F00B07}"/>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72A8E27E-5E1E-4F27-920D-5A460496B5F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2E3876F-4F83-434F-8985-08BB517594C7}"/>
              </a:ext>
            </a:extLst>
          </p:cNvPr>
          <p:cNvSpPr>
            <a:spLocks noGrp="1"/>
          </p:cNvSpPr>
          <p:nvPr>
            <p:ph type="dt" sz="half" idx="10"/>
          </p:nvPr>
        </p:nvSpPr>
        <p:spPr/>
        <p:txBody>
          <a:bodyPr/>
          <a:lstStyle/>
          <a:p>
            <a:fld id="{9F174F15-F93B-405D-A197-DF688F1C5225}" type="datetimeFigureOut">
              <a:rPr lang="fr-CA" smtClean="0"/>
              <a:t>2021-07-03</a:t>
            </a:fld>
            <a:endParaRPr lang="fr-CA"/>
          </a:p>
        </p:txBody>
      </p:sp>
      <p:sp>
        <p:nvSpPr>
          <p:cNvPr id="5" name="Espace réservé du pied de page 4">
            <a:extLst>
              <a:ext uri="{FF2B5EF4-FFF2-40B4-BE49-F238E27FC236}">
                <a16:creationId xmlns:a16="http://schemas.microsoft.com/office/drawing/2014/main" id="{D8B1DED9-E62B-4935-92FC-E65B1C4D7E4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A10026C-34EB-4546-9264-2FCF2D7E3E7B}"/>
              </a:ext>
            </a:extLst>
          </p:cNvPr>
          <p:cNvSpPr>
            <a:spLocks noGrp="1"/>
          </p:cNvSpPr>
          <p:nvPr>
            <p:ph type="sldNum" sz="quarter" idx="12"/>
          </p:nvPr>
        </p:nvSpPr>
        <p:spPr/>
        <p:txBody>
          <a:bodyPr/>
          <a:lstStyle/>
          <a:p>
            <a:fld id="{4CDC26C3-F6A4-406B-88B9-B675E490D6AA}" type="slidenum">
              <a:rPr lang="fr-CA" smtClean="0"/>
              <a:t>‹#›</a:t>
            </a:fld>
            <a:endParaRPr lang="fr-CA"/>
          </a:p>
        </p:txBody>
      </p:sp>
    </p:spTree>
    <p:extLst>
      <p:ext uri="{BB962C8B-B14F-4D97-AF65-F5344CB8AC3E}">
        <p14:creationId xmlns:p14="http://schemas.microsoft.com/office/powerpoint/2010/main" val="540695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3CC5F9-D47E-4A1B-AA1F-647A58FFC44B}" type="datetimeFigureOut">
              <a:rPr lang="fr-CA" smtClean="0"/>
              <a:t>2021-07-03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984DA64-B09C-4C00-977D-8FD5035F30A2}" type="slidenum">
              <a:rPr lang="fr-CA" smtClean="0"/>
              <a:t>‹#›</a:t>
            </a:fld>
            <a:endParaRPr lang="fr-CA"/>
          </a:p>
        </p:txBody>
      </p:sp>
    </p:spTree>
    <p:extLst>
      <p:ext uri="{BB962C8B-B14F-4D97-AF65-F5344CB8AC3E}">
        <p14:creationId xmlns:p14="http://schemas.microsoft.com/office/powerpoint/2010/main" val="2327462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3CC5F9-D47E-4A1B-AA1F-647A58FFC44B}" type="datetimeFigureOut">
              <a:rPr lang="fr-CA" smtClean="0"/>
              <a:t>2021-07-03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984DA64-B09C-4C00-977D-8FD5035F30A2}" type="slidenum">
              <a:rPr lang="fr-CA" smtClean="0"/>
              <a:t>‹#›</a:t>
            </a:fld>
            <a:endParaRPr lang="fr-CA"/>
          </a:p>
        </p:txBody>
      </p:sp>
    </p:spTree>
    <p:extLst>
      <p:ext uri="{BB962C8B-B14F-4D97-AF65-F5344CB8AC3E}">
        <p14:creationId xmlns:p14="http://schemas.microsoft.com/office/powerpoint/2010/main" val="475779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998"/>
            </a:lvl1pPr>
          </a:lstStyle>
          <a:p>
            <a:r>
              <a:rPr lang="en-US"/>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3CC5F9-D47E-4A1B-AA1F-647A58FFC44B}" type="datetimeFigureOut">
              <a:rPr lang="fr-CA" smtClean="0"/>
              <a:t>2021-07-03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984DA64-B09C-4C00-977D-8FD5035F30A2}" type="slidenum">
              <a:rPr lang="fr-CA" smtClean="0"/>
              <a:t>‹#›</a:t>
            </a:fld>
            <a:endParaRPr lang="fr-CA"/>
          </a:p>
        </p:txBody>
      </p:sp>
    </p:spTree>
    <p:extLst>
      <p:ext uri="{BB962C8B-B14F-4D97-AF65-F5344CB8AC3E}">
        <p14:creationId xmlns:p14="http://schemas.microsoft.com/office/powerpoint/2010/main" val="50718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3CC5F9-D47E-4A1B-AA1F-647A58FFC44B}" type="datetimeFigureOut">
              <a:rPr lang="fr-CA" smtClean="0"/>
              <a:t>2021-07-03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984DA64-B09C-4C00-977D-8FD5035F30A2}" type="slidenum">
              <a:rPr lang="fr-CA" smtClean="0"/>
              <a:t>‹#›</a:t>
            </a:fld>
            <a:endParaRPr lang="fr-CA"/>
          </a:p>
        </p:txBody>
      </p:sp>
    </p:spTree>
    <p:extLst>
      <p:ext uri="{BB962C8B-B14F-4D97-AF65-F5344CB8AC3E}">
        <p14:creationId xmlns:p14="http://schemas.microsoft.com/office/powerpoint/2010/main" val="390726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3CC5F9-D47E-4A1B-AA1F-647A58FFC44B}" type="datetimeFigureOut">
              <a:rPr lang="fr-CA" smtClean="0"/>
              <a:t>2021-07-03</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A984DA64-B09C-4C00-977D-8FD5035F30A2}" type="slidenum">
              <a:rPr lang="fr-CA" smtClean="0"/>
              <a:t>‹#›</a:t>
            </a:fld>
            <a:endParaRPr lang="fr-CA"/>
          </a:p>
        </p:txBody>
      </p:sp>
    </p:spTree>
    <p:extLst>
      <p:ext uri="{BB962C8B-B14F-4D97-AF65-F5344CB8AC3E}">
        <p14:creationId xmlns:p14="http://schemas.microsoft.com/office/powerpoint/2010/main" val="2910099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3CC5F9-D47E-4A1B-AA1F-647A58FFC44B}" type="datetimeFigureOut">
              <a:rPr lang="fr-CA" smtClean="0"/>
              <a:t>2021-07-03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A984DA64-B09C-4C00-977D-8FD5035F30A2}" type="slidenum">
              <a:rPr lang="fr-CA" smtClean="0"/>
              <a:t>‹#›</a:t>
            </a:fld>
            <a:endParaRPr lang="fr-CA"/>
          </a:p>
        </p:txBody>
      </p:sp>
    </p:spTree>
    <p:extLst>
      <p:ext uri="{BB962C8B-B14F-4D97-AF65-F5344CB8AC3E}">
        <p14:creationId xmlns:p14="http://schemas.microsoft.com/office/powerpoint/2010/main" val="883542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3CC5F9-D47E-4A1B-AA1F-647A58FFC44B}" type="datetimeFigureOut">
              <a:rPr lang="fr-CA" smtClean="0"/>
              <a:t>2021-07-03</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A984DA64-B09C-4C00-977D-8FD5035F30A2}" type="slidenum">
              <a:rPr lang="fr-CA" smtClean="0"/>
              <a:t>‹#›</a:t>
            </a:fld>
            <a:endParaRPr lang="fr-CA"/>
          </a:p>
        </p:txBody>
      </p:sp>
    </p:spTree>
    <p:extLst>
      <p:ext uri="{BB962C8B-B14F-4D97-AF65-F5344CB8AC3E}">
        <p14:creationId xmlns:p14="http://schemas.microsoft.com/office/powerpoint/2010/main" val="345980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7/3/2021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3CC5F9-D47E-4A1B-AA1F-647A58FFC44B}" type="datetimeFigureOut">
              <a:rPr lang="fr-CA" smtClean="0"/>
              <a:t>2021-07-03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984DA64-B09C-4C00-977D-8FD5035F30A2}" type="slidenum">
              <a:rPr lang="fr-CA" smtClean="0"/>
              <a:t>‹#›</a:t>
            </a:fld>
            <a:endParaRPr lang="fr-CA"/>
          </a:p>
        </p:txBody>
      </p:sp>
    </p:spTree>
    <p:extLst>
      <p:ext uri="{BB962C8B-B14F-4D97-AF65-F5344CB8AC3E}">
        <p14:creationId xmlns:p14="http://schemas.microsoft.com/office/powerpoint/2010/main" val="991413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3CC5F9-D47E-4A1B-AA1F-647A58FFC44B}" type="datetimeFigureOut">
              <a:rPr lang="fr-CA" smtClean="0"/>
              <a:t>2021-07-03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984DA64-B09C-4C00-977D-8FD5035F30A2}" type="slidenum">
              <a:rPr lang="fr-CA" smtClean="0"/>
              <a:t>‹#›</a:t>
            </a:fld>
            <a:endParaRPr lang="fr-CA"/>
          </a:p>
        </p:txBody>
      </p:sp>
    </p:spTree>
    <p:extLst>
      <p:ext uri="{BB962C8B-B14F-4D97-AF65-F5344CB8AC3E}">
        <p14:creationId xmlns:p14="http://schemas.microsoft.com/office/powerpoint/2010/main" val="2750862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3CC5F9-D47E-4A1B-AA1F-647A58FFC44B}" type="datetimeFigureOut">
              <a:rPr lang="fr-CA" smtClean="0"/>
              <a:t>2021-07-03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984DA64-B09C-4C00-977D-8FD5035F30A2}" type="slidenum">
              <a:rPr lang="fr-CA" smtClean="0"/>
              <a:t>‹#›</a:t>
            </a:fld>
            <a:endParaRPr lang="fr-CA"/>
          </a:p>
        </p:txBody>
      </p:sp>
    </p:spTree>
    <p:extLst>
      <p:ext uri="{BB962C8B-B14F-4D97-AF65-F5344CB8AC3E}">
        <p14:creationId xmlns:p14="http://schemas.microsoft.com/office/powerpoint/2010/main" val="28910817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3CC5F9-D47E-4A1B-AA1F-647A58FFC44B}" type="datetimeFigureOut">
              <a:rPr lang="fr-CA" smtClean="0"/>
              <a:t>2021-07-03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984DA64-B09C-4C00-977D-8FD5035F30A2}" type="slidenum">
              <a:rPr lang="fr-CA" smtClean="0"/>
              <a:t>‹#›</a:t>
            </a:fld>
            <a:endParaRPr lang="fr-CA"/>
          </a:p>
        </p:txBody>
      </p:sp>
    </p:spTree>
    <p:extLst>
      <p:ext uri="{BB962C8B-B14F-4D97-AF65-F5344CB8AC3E}">
        <p14:creationId xmlns:p14="http://schemas.microsoft.com/office/powerpoint/2010/main" val="3629371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re de la présentation_2">
    <p:spTree>
      <p:nvGrpSpPr>
        <p:cNvPr id="1" name=""/>
        <p:cNvGrpSpPr/>
        <p:nvPr/>
      </p:nvGrpSpPr>
      <p:grpSpPr>
        <a:xfrm>
          <a:off x="0" y="0"/>
          <a:ext cx="0" cy="0"/>
          <a:chOff x="0" y="0"/>
          <a:chExt cx="0" cy="0"/>
        </a:xfrm>
      </p:grpSpPr>
      <p:sp>
        <p:nvSpPr>
          <p:cNvPr id="6" name="Espace réservé d’image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2946"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fr-FR" noProof="0"/>
              <a:t>Cliquez sur l’icône pour ajouter une image</a:t>
            </a:r>
          </a:p>
        </p:txBody>
      </p:sp>
      <p:sp>
        <p:nvSpPr>
          <p:cNvPr id="4" name="Espace réservé du texte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6487905" y="5286196"/>
            <a:ext cx="4179375" cy="356462"/>
          </a:xfrm>
        </p:spPr>
        <p:txBody>
          <a:bodyPr lIns="0" rIns="0" rtlCol="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Le sous-titre se place ici</a:t>
            </a:r>
          </a:p>
        </p:txBody>
      </p:sp>
      <p:sp>
        <p:nvSpPr>
          <p:cNvPr id="5" name="Titre 1">
            <a:extLst>
              <a:ext uri="{FF2B5EF4-FFF2-40B4-BE49-F238E27FC236}">
                <a16:creationId xmlns:a16="http://schemas.microsoft.com/office/drawing/2014/main" id="{BBC2EA4E-1692-1548-A245-3DC65B856DEB}"/>
              </a:ext>
            </a:extLst>
          </p:cNvPr>
          <p:cNvSpPr>
            <a:spLocks noGrp="1"/>
          </p:cNvSpPr>
          <p:nvPr>
            <p:ph type="ctrTitle"/>
          </p:nvPr>
        </p:nvSpPr>
        <p:spPr>
          <a:xfrm>
            <a:off x="6487905" y="2715790"/>
            <a:ext cx="4179376" cy="2387600"/>
          </a:xfrm>
        </p:spPr>
        <p:txBody>
          <a:bodyPr lIns="0" rIns="0" rtlCol="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pPr rtl="0"/>
            <a:r>
              <a:rPr lang="fr-FR" noProof="0"/>
              <a:t>Modifiez le style du titre</a:t>
            </a:r>
          </a:p>
        </p:txBody>
      </p:sp>
      <p:cxnSp>
        <p:nvCxnSpPr>
          <p:cNvPr id="7" name="Connecteur droit 6">
            <a:extLst>
              <a:ext uri="{FF2B5EF4-FFF2-40B4-BE49-F238E27FC236}">
                <a16:creationId xmlns:a16="http://schemas.microsoft.com/office/drawing/2014/main" id="{ED7A90A1-A930-7E45-A0C6-7B528BC17B68}"/>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0553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re de la présentation_3">
    <p:spTree>
      <p:nvGrpSpPr>
        <p:cNvPr id="1" name=""/>
        <p:cNvGrpSpPr/>
        <p:nvPr/>
      </p:nvGrpSpPr>
      <p:grpSpPr>
        <a:xfrm>
          <a:off x="0" y="0"/>
          <a:ext cx="0" cy="0"/>
          <a:chOff x="0" y="0"/>
          <a:chExt cx="0" cy="0"/>
        </a:xfrm>
      </p:grpSpPr>
      <p:sp>
        <p:nvSpPr>
          <p:cNvPr id="6" name="Espace réservé d’image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6093055"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fr-FR" noProof="0"/>
              <a:t>Cliquez sur l’icône pour ajouter une image</a:t>
            </a:r>
          </a:p>
        </p:txBody>
      </p:sp>
      <p:cxnSp>
        <p:nvCxnSpPr>
          <p:cNvPr id="3" name="Connecteur droit 2">
            <a:extLst>
              <a:ext uri="{FF2B5EF4-FFF2-40B4-BE49-F238E27FC236}">
                <a16:creationId xmlns:a16="http://schemas.microsoft.com/office/drawing/2014/main" id="{A9525627-537D-D740-918D-FD8895672A9F}"/>
              </a:ext>
            </a:extLst>
          </p:cNvPr>
          <p:cNvCxnSpPr>
            <a:cxnSpLocks/>
          </p:cNvCxnSpPr>
          <p:nvPr userDrawn="1"/>
        </p:nvCxnSpPr>
        <p:spPr>
          <a:xfrm>
            <a:off x="0" y="1720312"/>
            <a:ext cx="6093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space réservé du texte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rtlCol="0">
            <a:normAutofit/>
          </a:bodyPr>
          <a:lstStyle>
            <a:lvl1pPr marL="0" indent="0">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Le sous-titre se place ici</a:t>
            </a:r>
          </a:p>
        </p:txBody>
      </p:sp>
      <p:sp>
        <p:nvSpPr>
          <p:cNvPr id="5" name="Titr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rtlCol="0" anchor="b">
            <a:normAutofit/>
          </a:bodyPr>
          <a:lstStyle>
            <a:lvl1pPr algn="l">
              <a:defRPr sz="4800" b="0" i="0" cap="all" baseline="0">
                <a:solidFill>
                  <a:schemeClr val="accent4">
                    <a:lumMod val="75000"/>
                  </a:schemeClr>
                </a:solidFill>
                <a:latin typeface="Sagona ExtraLight" panose="02020303050505020204" pitchFamily="18" charset="0"/>
              </a:defRPr>
            </a:lvl1pPr>
          </a:lstStyle>
          <a:p>
            <a:pPr rtl="0"/>
            <a:r>
              <a:rPr lang="fr-FR" noProof="0"/>
              <a:t>Modifiez le style du titre</a:t>
            </a:r>
          </a:p>
        </p:txBody>
      </p:sp>
    </p:spTree>
    <p:extLst>
      <p:ext uri="{BB962C8B-B14F-4D97-AF65-F5344CB8AC3E}">
        <p14:creationId xmlns:p14="http://schemas.microsoft.com/office/powerpoint/2010/main" val="604536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de la présentation_4">
    <p:bg>
      <p:bgPr>
        <a:solidFill>
          <a:schemeClr val="accent4">
            <a:lumMod val="50000"/>
          </a:schemeClr>
        </a:solidFill>
        <a:effectLst/>
      </p:bgPr>
    </p:bg>
    <p:spTree>
      <p:nvGrpSpPr>
        <p:cNvPr id="1" name=""/>
        <p:cNvGrpSpPr/>
        <p:nvPr/>
      </p:nvGrpSpPr>
      <p:grpSpPr>
        <a:xfrm>
          <a:off x="0" y="0"/>
          <a:ext cx="0" cy="0"/>
          <a:chOff x="0" y="0"/>
          <a:chExt cx="0" cy="0"/>
        </a:xfrm>
      </p:grpSpPr>
      <p:sp>
        <p:nvSpPr>
          <p:cNvPr id="6" name="Espace réservé d’image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1134319" y="0"/>
            <a:ext cx="1105768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fr-FR" noProof="0"/>
              <a:t>Cliquez sur l’icône pour ajouter une image</a:t>
            </a:r>
          </a:p>
        </p:txBody>
      </p:sp>
      <p:cxnSp>
        <p:nvCxnSpPr>
          <p:cNvPr id="3" name="Connecteur droit 2">
            <a:extLst>
              <a:ext uri="{FF2B5EF4-FFF2-40B4-BE49-F238E27FC236}">
                <a16:creationId xmlns:a16="http://schemas.microsoft.com/office/drawing/2014/main" id="{A9525627-537D-D740-918D-FD8895672A9F}"/>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ce réservé du texte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rtlCol="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Le sous-titre se place ici</a:t>
            </a:r>
          </a:p>
        </p:txBody>
      </p:sp>
      <p:sp>
        <p:nvSpPr>
          <p:cNvPr id="5" name="Titr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rtlCol="0" anchor="b">
            <a:normAutofit/>
          </a:bodyPr>
          <a:lstStyle>
            <a:lvl1pPr algn="l">
              <a:defRPr sz="4800" b="0" i="0" cap="all" baseline="0">
                <a:solidFill>
                  <a:schemeClr val="bg1"/>
                </a:solidFill>
                <a:latin typeface="Sagona ExtraLight" panose="02020303050505020204" pitchFamily="18" charset="0"/>
              </a:defRPr>
            </a:lvl1pPr>
          </a:lstStyle>
          <a:p>
            <a:pPr rtl="0"/>
            <a:r>
              <a:rPr lang="fr-FR" noProof="0"/>
              <a:t>Modifiez le style du titre</a:t>
            </a:r>
          </a:p>
        </p:txBody>
      </p:sp>
    </p:spTree>
    <p:extLst>
      <p:ext uri="{BB962C8B-B14F-4D97-AF65-F5344CB8AC3E}">
        <p14:creationId xmlns:p14="http://schemas.microsoft.com/office/powerpoint/2010/main" val="29194179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de la présentation_5">
    <p:bg>
      <p:bgPr>
        <a:solidFill>
          <a:schemeClr val="tx1"/>
        </a:solidFill>
        <a:effectLst/>
      </p:bgPr>
    </p:bg>
    <p:spTree>
      <p:nvGrpSpPr>
        <p:cNvPr id="1" name=""/>
        <p:cNvGrpSpPr/>
        <p:nvPr/>
      </p:nvGrpSpPr>
      <p:grpSpPr>
        <a:xfrm>
          <a:off x="0" y="0"/>
          <a:ext cx="0" cy="0"/>
          <a:chOff x="0" y="0"/>
          <a:chExt cx="0" cy="0"/>
        </a:xfrm>
      </p:grpSpPr>
      <p:sp>
        <p:nvSpPr>
          <p:cNvPr id="6" name="Espace réservé d’image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0" y="0"/>
            <a:ext cx="1219200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fr-FR" noProof="0"/>
              <a:t>Cliquez sur l’icône pour ajouter une image</a:t>
            </a:r>
          </a:p>
        </p:txBody>
      </p:sp>
      <p:sp>
        <p:nvSpPr>
          <p:cNvPr id="4" name="Espace réservé du texte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rtlCol="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Le sous-titre se place ici</a:t>
            </a:r>
          </a:p>
        </p:txBody>
      </p:sp>
      <p:sp>
        <p:nvSpPr>
          <p:cNvPr id="5" name="Titr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rtlCol="0" anchor="b">
            <a:normAutofit/>
          </a:bodyPr>
          <a:lstStyle>
            <a:lvl1pPr algn="l">
              <a:defRPr sz="4800" b="0" i="0" cap="all" baseline="0">
                <a:solidFill>
                  <a:schemeClr val="bg1"/>
                </a:solidFill>
                <a:latin typeface="Sagona ExtraLight" panose="02020303050505020204" pitchFamily="18" charset="0"/>
              </a:defRPr>
            </a:lvl1pPr>
          </a:lstStyle>
          <a:p>
            <a:pPr rtl="0"/>
            <a:r>
              <a:rPr lang="fr-FR" noProof="0"/>
              <a:t>Modifiez le style du titre</a:t>
            </a:r>
          </a:p>
        </p:txBody>
      </p:sp>
      <p:cxnSp>
        <p:nvCxnSpPr>
          <p:cNvPr id="7" name="Connecteur droit 6">
            <a:extLst>
              <a:ext uri="{FF2B5EF4-FFF2-40B4-BE49-F238E27FC236}">
                <a16:creationId xmlns:a16="http://schemas.microsoft.com/office/drawing/2014/main" id="{DB4FF4E3-951F-F040-800F-0DDAC2CCC507}"/>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384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re et contenu_1">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1FADAE51-70AC-499E-8BA6-E8A677BFABAA}" type="datetime1">
              <a:rPr lang="fr-FR" noProof="0" smtClean="0"/>
              <a:t>03/07/2021</a:t>
            </a:fld>
            <a:endParaRPr lang="fr-FR" noProof="0"/>
          </a:p>
        </p:txBody>
      </p:sp>
      <p:sp>
        <p:nvSpPr>
          <p:cNvPr id="4" name="Espace réservé du pied de page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fr-FR" noProof="0"/>
          </a:p>
        </p:txBody>
      </p:sp>
      <p:sp>
        <p:nvSpPr>
          <p:cNvPr id="5" name="Espace réservé du numéro de diapositiv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fr-FR" noProof="0" smtClean="0"/>
              <a:t>‹#›</a:t>
            </a:fld>
            <a:endParaRPr lang="fr-FR" noProof="0"/>
          </a:p>
        </p:txBody>
      </p:sp>
      <p:sp>
        <p:nvSpPr>
          <p:cNvPr id="7" name="Titr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fr-FR" noProof="0"/>
              <a:t>TITRE ICI</a:t>
            </a:r>
          </a:p>
        </p:txBody>
      </p:sp>
      <p:sp>
        <p:nvSpPr>
          <p:cNvPr id="11" name="Espace réservé du texte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1627322" y="1507066"/>
            <a:ext cx="10134371" cy="4849283"/>
          </a:xfrm>
        </p:spPr>
        <p:txBody>
          <a:bodyPr lIns="0" rIns="0" rtlCol="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cxnSp>
        <p:nvCxnSpPr>
          <p:cNvPr id="13" name="Connecteur droit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1946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et contenu_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7A2C8CA3-4FD5-4EEA-B93B-4C1E6F3EFFF2}" type="datetime1">
              <a:rPr lang="fr-FR" noProof="0" smtClean="0"/>
              <a:t>03/07/2021</a:t>
            </a:fld>
            <a:endParaRPr lang="fr-FR" noProof="0"/>
          </a:p>
        </p:txBody>
      </p:sp>
      <p:sp>
        <p:nvSpPr>
          <p:cNvPr id="4" name="Espace réservé du pied de page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fr-FR" noProof="0"/>
          </a:p>
        </p:txBody>
      </p:sp>
      <p:sp>
        <p:nvSpPr>
          <p:cNvPr id="5" name="Espace réservé du numéro de diapositiv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fr-FR" noProof="0" smtClean="0"/>
              <a:t>‹#›</a:t>
            </a:fld>
            <a:endParaRPr lang="fr-FR" noProof="0"/>
          </a:p>
        </p:txBody>
      </p:sp>
      <p:sp>
        <p:nvSpPr>
          <p:cNvPr id="7" name="Titr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15219"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fr-FR" noProof="0"/>
              <a:t>TITRE ICI</a:t>
            </a:r>
          </a:p>
        </p:txBody>
      </p:sp>
      <p:sp>
        <p:nvSpPr>
          <p:cNvPr id="11" name="Espace réservé du texte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392624" y="1507066"/>
            <a:ext cx="10115221" cy="4849283"/>
          </a:xfrm>
        </p:spPr>
        <p:txBody>
          <a:bodyPr lIns="0" rIns="0" rtlCol="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cxnSp>
        <p:nvCxnSpPr>
          <p:cNvPr id="13" name="Connecteur droit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2A21F7CE-A4E6-574A-B490-8FC4327728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09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et contenu_3">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0DDB67AC-4750-4A39-921A-42EE7D66E4F3}" type="datetime1">
              <a:rPr lang="fr-FR" noProof="0" smtClean="0"/>
              <a:t>03/07/2021</a:t>
            </a:fld>
            <a:endParaRPr lang="fr-FR" noProof="0"/>
          </a:p>
        </p:txBody>
      </p:sp>
      <p:sp>
        <p:nvSpPr>
          <p:cNvPr id="4" name="Espace réservé du pied de page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fr-FR" noProof="0"/>
          </a:p>
        </p:txBody>
      </p:sp>
      <p:sp>
        <p:nvSpPr>
          <p:cNvPr id="5" name="Espace réservé du numéro de diapositiv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fr-FR" noProof="0" smtClean="0"/>
              <a:t>‹#›</a:t>
            </a:fld>
            <a:endParaRPr lang="fr-FR" noProof="0"/>
          </a:p>
        </p:txBody>
      </p:sp>
      <p:sp>
        <p:nvSpPr>
          <p:cNvPr id="7" name="Titr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fr-FR" noProof="0"/>
              <a:t>TITRE ICI</a:t>
            </a:r>
          </a:p>
        </p:txBody>
      </p:sp>
      <p:sp>
        <p:nvSpPr>
          <p:cNvPr id="11" name="Espace réservé du texte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392624" y="1507066"/>
            <a:ext cx="11369070" cy="4849283"/>
          </a:xfrm>
        </p:spPr>
        <p:txBody>
          <a:bodyPr lIns="0" rIns="0" rtlCol="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cxnSp>
        <p:nvCxnSpPr>
          <p:cNvPr id="13" name="Connecteur droit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3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et contenu_4">
    <p:spTree>
      <p:nvGrpSpPr>
        <p:cNvPr id="1" name=""/>
        <p:cNvGrpSpPr/>
        <p:nvPr/>
      </p:nvGrpSpPr>
      <p:grpSpPr>
        <a:xfrm>
          <a:off x="0" y="0"/>
          <a:ext cx="0" cy="0"/>
          <a:chOff x="0" y="0"/>
          <a:chExt cx="0" cy="0"/>
        </a:xfrm>
      </p:grpSpPr>
      <p:sp>
        <p:nvSpPr>
          <p:cNvPr id="12" name="Espace réservé d’image 5">
            <a:extLst>
              <a:ext uri="{FF2B5EF4-FFF2-40B4-BE49-F238E27FC236}">
                <a16:creationId xmlns:a16="http://schemas.microsoft.com/office/drawing/2014/main" id="{91DF7114-976E-3345-A7C4-77F951EA42C4}"/>
              </a:ext>
            </a:extLst>
          </p:cNvPr>
          <p:cNvSpPr>
            <a:spLocks noGrp="1"/>
          </p:cNvSpPr>
          <p:nvPr>
            <p:ph type="pic" sz="quarter" idx="15" hasCustomPrompt="1"/>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fr-FR" noProof="0"/>
              <a:t>Cliquez sur l’icône pour ajouter une image</a:t>
            </a:r>
          </a:p>
        </p:txBody>
      </p:sp>
      <p:sp>
        <p:nvSpPr>
          <p:cNvPr id="3" name="Espace réservé de la date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D76460CC-602E-40DA-9FDB-3AEE627D14B0}" type="datetime1">
              <a:rPr lang="fr-FR" noProof="0" smtClean="0"/>
              <a:t>03/07/2021</a:t>
            </a:fld>
            <a:endParaRPr lang="fr-FR" noProof="0"/>
          </a:p>
        </p:txBody>
      </p:sp>
      <p:sp>
        <p:nvSpPr>
          <p:cNvPr id="4" name="Espace réservé du pied de page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fr-FR" noProof="0"/>
          </a:p>
        </p:txBody>
      </p:sp>
      <p:sp>
        <p:nvSpPr>
          <p:cNvPr id="5" name="Espace réservé du numéro de diapositiv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fr-FR" noProof="0" smtClean="0"/>
              <a:t>‹#›</a:t>
            </a:fld>
            <a:endParaRPr lang="fr-FR" noProof="0"/>
          </a:p>
        </p:txBody>
      </p:sp>
      <p:sp>
        <p:nvSpPr>
          <p:cNvPr id="7" name="Titr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fr-FR" noProof="0"/>
              <a:t>TITRE ICI</a:t>
            </a:r>
          </a:p>
        </p:txBody>
      </p:sp>
      <p:sp>
        <p:nvSpPr>
          <p:cNvPr id="11" name="Espace réservé du texte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1627322" y="1507066"/>
            <a:ext cx="10134371" cy="4849283"/>
          </a:xfrm>
        </p:spPr>
        <p:txBody>
          <a:bodyPr lIns="0" rIns="0" rtlCol="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cxnSp>
        <p:nvCxnSpPr>
          <p:cNvPr id="13" name="Connecteur droit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700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re et contenu_5">
    <p:spTree>
      <p:nvGrpSpPr>
        <p:cNvPr id="1" name=""/>
        <p:cNvGrpSpPr/>
        <p:nvPr/>
      </p:nvGrpSpPr>
      <p:grpSpPr>
        <a:xfrm>
          <a:off x="0" y="0"/>
          <a:ext cx="0" cy="0"/>
          <a:chOff x="0" y="0"/>
          <a:chExt cx="0" cy="0"/>
        </a:xfrm>
      </p:grpSpPr>
      <p:sp>
        <p:nvSpPr>
          <p:cNvPr id="10" name="Espace réservé d’image 5">
            <a:extLst>
              <a:ext uri="{FF2B5EF4-FFF2-40B4-BE49-F238E27FC236}">
                <a16:creationId xmlns:a16="http://schemas.microsoft.com/office/drawing/2014/main" id="{CCA2E80D-B045-2346-9C1F-70BFBD4AF7BA}"/>
              </a:ext>
            </a:extLst>
          </p:cNvPr>
          <p:cNvSpPr>
            <a:spLocks noGrp="1"/>
          </p:cNvSpPr>
          <p:nvPr>
            <p:ph type="pic" sz="quarter" idx="15" hasCustomPrompt="1"/>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fr-FR" noProof="0"/>
              <a:t>Cliquez sur l’icône pour ajouter une image</a:t>
            </a:r>
          </a:p>
        </p:txBody>
      </p:sp>
      <p:sp>
        <p:nvSpPr>
          <p:cNvPr id="3" name="Espace réservé de la date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326A0F17-3EC8-4234-9518-BB11F5AA08DD}" type="datetime1">
              <a:rPr lang="fr-FR" noProof="0" smtClean="0"/>
              <a:t>03/07/2021</a:t>
            </a:fld>
            <a:endParaRPr lang="fr-FR" noProof="0"/>
          </a:p>
        </p:txBody>
      </p:sp>
      <p:sp>
        <p:nvSpPr>
          <p:cNvPr id="4" name="Espace réservé du pied de page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fr-FR" noProof="0"/>
          </a:p>
        </p:txBody>
      </p:sp>
      <p:sp>
        <p:nvSpPr>
          <p:cNvPr id="5" name="Espace réservé du numéro de diapositiv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fr-FR" noProof="0" smtClean="0"/>
              <a:t>‹#›</a:t>
            </a:fld>
            <a:endParaRPr lang="fr-FR" noProof="0"/>
          </a:p>
        </p:txBody>
      </p:sp>
      <p:sp>
        <p:nvSpPr>
          <p:cNvPr id="7" name="Titr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fr-FR" noProof="0"/>
              <a:t>TITRE ICI</a:t>
            </a:r>
          </a:p>
        </p:txBody>
      </p:sp>
      <p:sp>
        <p:nvSpPr>
          <p:cNvPr id="11" name="Espace réservé du texte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392624" y="1507066"/>
            <a:ext cx="11369070" cy="4849283"/>
          </a:xfrm>
        </p:spPr>
        <p:txBody>
          <a:bodyPr lIns="0" rIns="0" rtlCol="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cxnSp>
        <p:nvCxnSpPr>
          <p:cNvPr id="13" name="Connecteur droit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740B4699-8C04-D74B-BFAF-27221E81DEBB}"/>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9111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apositive de séparation_2">
    <p:spTree>
      <p:nvGrpSpPr>
        <p:cNvPr id="1" name=""/>
        <p:cNvGrpSpPr/>
        <p:nvPr/>
      </p:nvGrpSpPr>
      <p:grpSpPr>
        <a:xfrm>
          <a:off x="0" y="0"/>
          <a:ext cx="0" cy="0"/>
          <a:chOff x="0" y="0"/>
          <a:chExt cx="0" cy="0"/>
        </a:xfrm>
      </p:grpSpPr>
      <p:sp>
        <p:nvSpPr>
          <p:cNvPr id="6" name="Espace réservé d’image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0" y="1215342"/>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fr-FR" noProof="0"/>
              <a:t>Cliquez sur l’icône pour ajouter une image</a:t>
            </a:r>
          </a:p>
        </p:txBody>
      </p:sp>
      <p:sp>
        <p:nvSpPr>
          <p:cNvPr id="10" name="Espace réservé du texte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5286196"/>
            <a:ext cx="4179375" cy="356462"/>
          </a:xfrm>
        </p:spPr>
        <p:txBody>
          <a:bodyPr lIns="0" rIns="0" rtlCol="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Le sous-titre se place ici</a:t>
            </a:r>
          </a:p>
        </p:txBody>
      </p:sp>
      <p:sp>
        <p:nvSpPr>
          <p:cNvPr id="11" name="Titre 1">
            <a:extLst>
              <a:ext uri="{FF2B5EF4-FFF2-40B4-BE49-F238E27FC236}">
                <a16:creationId xmlns:a16="http://schemas.microsoft.com/office/drawing/2014/main" id="{B45521CA-473D-274E-A252-50E49A3EFD16}"/>
              </a:ext>
            </a:extLst>
          </p:cNvPr>
          <p:cNvSpPr>
            <a:spLocks noGrp="1"/>
          </p:cNvSpPr>
          <p:nvPr>
            <p:ph type="ctrTitle"/>
          </p:nvPr>
        </p:nvSpPr>
        <p:spPr>
          <a:xfrm>
            <a:off x="6487905" y="2715790"/>
            <a:ext cx="4179376" cy="2387600"/>
          </a:xfrm>
        </p:spPr>
        <p:txBody>
          <a:bodyPr lIns="0" rIns="0" rtlCol="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pPr rtl="0"/>
            <a:r>
              <a:rPr lang="fr-FR" noProof="0"/>
              <a:t>Modifiez le style du titre</a:t>
            </a:r>
          </a:p>
        </p:txBody>
      </p:sp>
      <p:cxnSp>
        <p:nvCxnSpPr>
          <p:cNvPr id="12" name="Connecteur droit 11">
            <a:extLst>
              <a:ext uri="{FF2B5EF4-FFF2-40B4-BE49-F238E27FC236}">
                <a16:creationId xmlns:a16="http://schemas.microsoft.com/office/drawing/2014/main" id="{E71328B3-338C-BB43-A9F5-AACCE2E54E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01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apositive de séparation_3">
    <p:spTree>
      <p:nvGrpSpPr>
        <p:cNvPr id="1" name=""/>
        <p:cNvGrpSpPr/>
        <p:nvPr/>
      </p:nvGrpSpPr>
      <p:grpSpPr>
        <a:xfrm>
          <a:off x="0" y="0"/>
          <a:ext cx="0" cy="0"/>
          <a:chOff x="0" y="0"/>
          <a:chExt cx="0" cy="0"/>
        </a:xfrm>
      </p:grpSpPr>
      <p:sp>
        <p:nvSpPr>
          <p:cNvPr id="6" name="Espace réservé d’image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0" y="1928264"/>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fr-FR" noProof="0"/>
              <a:t>Cliquez sur l’icône pour ajouter une image</a:t>
            </a:r>
          </a:p>
        </p:txBody>
      </p:sp>
      <p:sp>
        <p:nvSpPr>
          <p:cNvPr id="10" name="Espace réservé du texte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4498670"/>
            <a:ext cx="4179375" cy="356462"/>
          </a:xfrm>
        </p:spPr>
        <p:txBody>
          <a:bodyPr lIns="0" rIns="0" rtlCol="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Le sous-titre se place ici</a:t>
            </a:r>
          </a:p>
        </p:txBody>
      </p:sp>
      <p:sp>
        <p:nvSpPr>
          <p:cNvPr id="11" name="Titre 1">
            <a:extLst>
              <a:ext uri="{FF2B5EF4-FFF2-40B4-BE49-F238E27FC236}">
                <a16:creationId xmlns:a16="http://schemas.microsoft.com/office/drawing/2014/main" id="{B45521CA-473D-274E-A252-50E49A3EFD16}"/>
              </a:ext>
            </a:extLst>
          </p:cNvPr>
          <p:cNvSpPr>
            <a:spLocks noGrp="1"/>
          </p:cNvSpPr>
          <p:nvPr>
            <p:ph type="ctrTitle"/>
          </p:nvPr>
        </p:nvSpPr>
        <p:spPr>
          <a:xfrm>
            <a:off x="6487905" y="1928264"/>
            <a:ext cx="4179376" cy="2387600"/>
          </a:xfrm>
        </p:spPr>
        <p:txBody>
          <a:bodyPr lIns="0" rIns="0" rtlCol="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pPr rtl="0"/>
            <a:r>
              <a:rPr lang="fr-FR" noProof="0"/>
              <a:t>Modifiez le style du titre</a:t>
            </a:r>
          </a:p>
        </p:txBody>
      </p:sp>
      <p:cxnSp>
        <p:nvCxnSpPr>
          <p:cNvPr id="7" name="Connecteur droit 6">
            <a:extLst>
              <a:ext uri="{FF2B5EF4-FFF2-40B4-BE49-F238E27FC236}">
                <a16:creationId xmlns:a16="http://schemas.microsoft.com/office/drawing/2014/main" id="{E327254B-5501-7248-A89F-42912B5A8BD2}"/>
              </a:ext>
            </a:extLst>
          </p:cNvPr>
          <p:cNvCxnSpPr>
            <a:cxnSpLocks/>
          </p:cNvCxnSpPr>
          <p:nvPr userDrawn="1"/>
        </p:nvCxnSpPr>
        <p:spPr>
          <a:xfrm>
            <a:off x="0" y="1405468"/>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7168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apositive de séparation_4">
    <p:bg>
      <p:bgPr>
        <a:solidFill>
          <a:schemeClr val="accent4">
            <a:lumMod val="50000"/>
          </a:schemeClr>
        </a:solidFill>
        <a:effectLst/>
      </p:bgPr>
    </p:bg>
    <p:spTree>
      <p:nvGrpSpPr>
        <p:cNvPr id="1" name=""/>
        <p:cNvGrpSpPr/>
        <p:nvPr/>
      </p:nvGrpSpPr>
      <p:grpSpPr>
        <a:xfrm>
          <a:off x="0" y="0"/>
          <a:ext cx="0" cy="0"/>
          <a:chOff x="0" y="0"/>
          <a:chExt cx="0" cy="0"/>
        </a:xfrm>
      </p:grpSpPr>
      <p:pic>
        <p:nvPicPr>
          <p:cNvPr id="7" name="Espace réservé d’image 21" descr="Femme sur tablette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124487" y="0"/>
            <a:ext cx="11067514" cy="6858000"/>
          </a:xfrm>
          <a:prstGeom prst="rect">
            <a:avLst/>
          </a:prstGeom>
          <a:solidFill>
            <a:schemeClr val="tx1"/>
          </a:solidFill>
        </p:spPr>
      </p:pic>
      <p:sp>
        <p:nvSpPr>
          <p:cNvPr id="6" name="Espace réservé d’image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1124487" y="-1"/>
            <a:ext cx="11067514"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fr-FR" noProof="0"/>
              <a:t>Cliquez sur l’icône pour ajouter une image</a:t>
            </a:r>
          </a:p>
        </p:txBody>
      </p:sp>
      <p:sp>
        <p:nvSpPr>
          <p:cNvPr id="4" name="Espace réservé du texte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rtlCol="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Le sous-titre se place ici</a:t>
            </a:r>
          </a:p>
        </p:txBody>
      </p:sp>
      <p:sp>
        <p:nvSpPr>
          <p:cNvPr id="5" name="Titr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rtlCol="0" anchor="b">
            <a:normAutofit/>
          </a:bodyPr>
          <a:lstStyle>
            <a:lvl1pPr algn="l">
              <a:defRPr sz="4800" b="0" i="0" cap="all" baseline="0">
                <a:solidFill>
                  <a:schemeClr val="bg1"/>
                </a:solidFill>
                <a:latin typeface="Sagona ExtraLight" panose="02020303050505020204" pitchFamily="18" charset="0"/>
              </a:defRPr>
            </a:lvl1pPr>
          </a:lstStyle>
          <a:p>
            <a:pPr rtl="0"/>
            <a:r>
              <a:rPr lang="fr-FR" noProof="0"/>
              <a:t>Modifiez le style du titre</a:t>
            </a:r>
          </a:p>
        </p:txBody>
      </p:sp>
      <p:cxnSp>
        <p:nvCxnSpPr>
          <p:cNvPr id="8" name="Connecteur droit 7">
            <a:extLst>
              <a:ext uri="{FF2B5EF4-FFF2-40B4-BE49-F238E27FC236}">
                <a16:creationId xmlns:a16="http://schemas.microsoft.com/office/drawing/2014/main" id="{6C4B436F-A511-A141-900B-BA20A19A1BCE}"/>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002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apositive de séparation_5">
    <p:spTree>
      <p:nvGrpSpPr>
        <p:cNvPr id="1" name=""/>
        <p:cNvGrpSpPr/>
        <p:nvPr/>
      </p:nvGrpSpPr>
      <p:grpSpPr>
        <a:xfrm>
          <a:off x="0" y="0"/>
          <a:ext cx="0" cy="0"/>
          <a:chOff x="0" y="0"/>
          <a:chExt cx="0" cy="0"/>
        </a:xfrm>
      </p:grpSpPr>
      <p:pic>
        <p:nvPicPr>
          <p:cNvPr id="7" name="Espace réservé d’image 21" descr="Femme sur tablette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1" cy="6858000"/>
          </a:xfrm>
          <a:prstGeom prst="rect">
            <a:avLst/>
          </a:prstGeom>
          <a:solidFill>
            <a:schemeClr val="tx1"/>
          </a:solidFill>
        </p:spPr>
      </p:pic>
      <p:sp>
        <p:nvSpPr>
          <p:cNvPr id="6" name="Espace réservé d’image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fr-FR" noProof="0"/>
              <a:t>Cliquez sur l’icône pour ajouter une image</a:t>
            </a:r>
          </a:p>
        </p:txBody>
      </p:sp>
      <p:sp>
        <p:nvSpPr>
          <p:cNvPr id="4" name="Espace réservé du texte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rtlCol="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Le sous-titre se place ici</a:t>
            </a:r>
          </a:p>
        </p:txBody>
      </p:sp>
      <p:sp>
        <p:nvSpPr>
          <p:cNvPr id="5" name="Titr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rtlCol="0" anchor="b">
            <a:normAutofit/>
          </a:bodyPr>
          <a:lstStyle>
            <a:lvl1pPr algn="l">
              <a:defRPr sz="4800" b="0" i="0" cap="all" baseline="0">
                <a:solidFill>
                  <a:schemeClr val="bg1"/>
                </a:solidFill>
                <a:latin typeface="Sagona ExtraLight" panose="02020303050505020204" pitchFamily="18" charset="0"/>
              </a:defRPr>
            </a:lvl1pPr>
          </a:lstStyle>
          <a:p>
            <a:pPr rtl="0"/>
            <a:r>
              <a:rPr lang="fr-FR" noProof="0"/>
              <a:t>Modifiez le style du titre</a:t>
            </a:r>
          </a:p>
        </p:txBody>
      </p:sp>
      <p:cxnSp>
        <p:nvCxnSpPr>
          <p:cNvPr id="9" name="Connecteur droit 8">
            <a:extLst>
              <a:ext uri="{FF2B5EF4-FFF2-40B4-BE49-F238E27FC236}">
                <a16:creationId xmlns:a16="http://schemas.microsoft.com/office/drawing/2014/main" id="{4A57CAA2-2658-B441-A787-4B54C65D3BF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1194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u avec Légende_2">
    <p:spTree>
      <p:nvGrpSpPr>
        <p:cNvPr id="1" name=""/>
        <p:cNvGrpSpPr/>
        <p:nvPr/>
      </p:nvGrpSpPr>
      <p:grpSpPr>
        <a:xfrm>
          <a:off x="0" y="0"/>
          <a:ext cx="0" cy="0"/>
          <a:chOff x="0" y="0"/>
          <a:chExt cx="0" cy="0"/>
        </a:xfrm>
      </p:grpSpPr>
      <p:sp>
        <p:nvSpPr>
          <p:cNvPr id="9" name="Espace réservé d’image 8"/>
          <p:cNvSpPr>
            <a:spLocks noGrp="1"/>
          </p:cNvSpPr>
          <p:nvPr>
            <p:ph type="pic" sz="quarter" idx="10" hasCustomPrompt="1"/>
          </p:nvPr>
        </p:nvSpPr>
        <p:spPr>
          <a:xfrm>
            <a:off x="0" y="3482977"/>
            <a:ext cx="10668000" cy="3375025"/>
          </a:xfrm>
          <a:prstGeom prst="rect">
            <a:avLst/>
          </a:prstGeom>
          <a:solidFill>
            <a:schemeClr val="accent4">
              <a:lumMod val="50000"/>
            </a:schemeClr>
          </a:solidFill>
        </p:spPr>
        <p:txBody>
          <a:bodyPr rtlCol="0"/>
          <a:lstStyle/>
          <a:p>
            <a:pPr rtl="0"/>
            <a:r>
              <a:rPr lang="fr-FR" noProof="0"/>
              <a:t>Cliquez sur l’icône pour ajouter une image</a:t>
            </a:r>
          </a:p>
        </p:txBody>
      </p:sp>
      <p:sp>
        <p:nvSpPr>
          <p:cNvPr id="6" name="Espace réservé du texte 2">
            <a:extLst>
              <a:ext uri="{FF2B5EF4-FFF2-40B4-BE49-F238E27FC236}">
                <a16:creationId xmlns:a16="http://schemas.microsoft.com/office/drawing/2014/main" id="{5832AA92-D0AC-8247-A360-19A5932C4E36}"/>
              </a:ext>
            </a:extLst>
          </p:cNvPr>
          <p:cNvSpPr>
            <a:spLocks noGrp="1"/>
          </p:cNvSpPr>
          <p:nvPr>
            <p:ph idx="1" hasCustomPrompt="1"/>
          </p:nvPr>
        </p:nvSpPr>
        <p:spPr>
          <a:xfrm>
            <a:off x="5635662"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8" name="Titre 1">
            <a:extLst>
              <a:ext uri="{FF2B5EF4-FFF2-40B4-BE49-F238E27FC236}">
                <a16:creationId xmlns:a16="http://schemas.microsoft.com/office/drawing/2014/main" id="{E3AD9F76-09D6-0D4E-99ED-D9391C974AD2}"/>
              </a:ext>
            </a:extLst>
          </p:cNvPr>
          <p:cNvSpPr>
            <a:spLocks noGrp="1"/>
          </p:cNvSpPr>
          <p:nvPr>
            <p:ph type="ctrTitle"/>
          </p:nvPr>
        </p:nvSpPr>
        <p:spPr>
          <a:xfrm>
            <a:off x="820856" y="339644"/>
            <a:ext cx="4179376" cy="2806512"/>
          </a:xfrm>
        </p:spPr>
        <p:txBody>
          <a:bodyPr lIns="0" rIns="0" rtlCol="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pPr rtl="0"/>
            <a:r>
              <a:rPr lang="fr-FR" noProof="0"/>
              <a:t>Modifiez le style du titre</a:t>
            </a:r>
          </a:p>
        </p:txBody>
      </p:sp>
      <p:cxnSp>
        <p:nvCxnSpPr>
          <p:cNvPr id="11" name="Connecteur droit 10">
            <a:extLst>
              <a:ext uri="{FF2B5EF4-FFF2-40B4-BE49-F238E27FC236}">
                <a16:creationId xmlns:a16="http://schemas.microsoft.com/office/drawing/2014/main" id="{4C8C2B99-ED08-1F48-BE5D-40E40D09C7B7}"/>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452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u avec Légende_3">
    <p:spTree>
      <p:nvGrpSpPr>
        <p:cNvPr id="1" name=""/>
        <p:cNvGrpSpPr/>
        <p:nvPr/>
      </p:nvGrpSpPr>
      <p:grpSpPr>
        <a:xfrm>
          <a:off x="0" y="0"/>
          <a:ext cx="0" cy="0"/>
          <a:chOff x="0" y="0"/>
          <a:chExt cx="0" cy="0"/>
        </a:xfrm>
      </p:grpSpPr>
      <p:sp>
        <p:nvSpPr>
          <p:cNvPr id="9" name="Espace réservé d’image 8"/>
          <p:cNvSpPr>
            <a:spLocks noGrp="1"/>
          </p:cNvSpPr>
          <p:nvPr>
            <p:ph type="pic" sz="quarter" idx="10" hasCustomPrompt="1"/>
          </p:nvPr>
        </p:nvSpPr>
        <p:spPr>
          <a:xfrm>
            <a:off x="608843" y="3482977"/>
            <a:ext cx="10961177" cy="3375025"/>
          </a:xfrm>
          <a:prstGeom prst="rect">
            <a:avLst/>
          </a:prstGeom>
          <a:solidFill>
            <a:schemeClr val="accent4">
              <a:lumMod val="50000"/>
            </a:schemeClr>
          </a:solidFill>
        </p:spPr>
        <p:txBody>
          <a:bodyPr rtlCol="0"/>
          <a:lstStyle/>
          <a:p>
            <a:pPr rtl="0"/>
            <a:r>
              <a:rPr lang="fr-FR" noProof="0"/>
              <a:t>Cliquez sur l’icône pour ajouter une image</a:t>
            </a:r>
          </a:p>
        </p:txBody>
      </p:sp>
      <p:cxnSp>
        <p:nvCxnSpPr>
          <p:cNvPr id="10" name="Connecteur droit 9">
            <a:extLst>
              <a:ext uri="{FF2B5EF4-FFF2-40B4-BE49-F238E27FC236}">
                <a16:creationId xmlns:a16="http://schemas.microsoft.com/office/drawing/2014/main" id="{79B33817-49F3-B440-A271-466603AE1964}"/>
              </a:ext>
            </a:extLst>
          </p:cNvPr>
          <p:cNvCxnSpPr>
            <a:cxnSpLocks/>
          </p:cNvCxnSpPr>
          <p:nvPr userDrawn="1"/>
        </p:nvCxnSpPr>
        <p:spPr>
          <a:xfrm>
            <a:off x="0" y="421214"/>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texte 2">
            <a:extLst>
              <a:ext uri="{FF2B5EF4-FFF2-40B4-BE49-F238E27FC236}">
                <a16:creationId xmlns:a16="http://schemas.microsoft.com/office/drawing/2014/main" id="{8576316B-7498-2E42-9B52-88BF1C9DF40C}"/>
              </a:ext>
            </a:extLst>
          </p:cNvPr>
          <p:cNvSpPr>
            <a:spLocks noGrp="1"/>
          </p:cNvSpPr>
          <p:nvPr>
            <p:ph idx="1" hasCustomPrompt="1"/>
          </p:nvPr>
        </p:nvSpPr>
        <p:spPr>
          <a:xfrm>
            <a:off x="5567465"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3" name="Titre 1">
            <a:extLst>
              <a:ext uri="{FF2B5EF4-FFF2-40B4-BE49-F238E27FC236}">
                <a16:creationId xmlns:a16="http://schemas.microsoft.com/office/drawing/2014/main" id="{451775DA-49A0-2F4D-9F21-5D20DA6BA9B6}"/>
              </a:ext>
            </a:extLst>
          </p:cNvPr>
          <p:cNvSpPr>
            <a:spLocks noGrp="1"/>
          </p:cNvSpPr>
          <p:nvPr>
            <p:ph type="ctrTitle"/>
          </p:nvPr>
        </p:nvSpPr>
        <p:spPr>
          <a:xfrm>
            <a:off x="608844" y="568512"/>
            <a:ext cx="4179376" cy="2806512"/>
          </a:xfrm>
        </p:spPr>
        <p:txBody>
          <a:bodyPr lIns="0" rIns="0" rtlCol="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pPr rtl="0"/>
            <a:r>
              <a:rPr lang="fr-FR" noProof="0"/>
              <a:t>Modifiez le style du titre</a:t>
            </a:r>
          </a:p>
        </p:txBody>
      </p:sp>
    </p:spTree>
    <p:extLst>
      <p:ext uri="{BB962C8B-B14F-4D97-AF65-F5344CB8AC3E}">
        <p14:creationId xmlns:p14="http://schemas.microsoft.com/office/powerpoint/2010/main" val="6567009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u avec Légende_4">
    <p:spTree>
      <p:nvGrpSpPr>
        <p:cNvPr id="1" name=""/>
        <p:cNvGrpSpPr/>
        <p:nvPr/>
      </p:nvGrpSpPr>
      <p:grpSpPr>
        <a:xfrm>
          <a:off x="0" y="0"/>
          <a:ext cx="0" cy="0"/>
          <a:chOff x="0" y="0"/>
          <a:chExt cx="0" cy="0"/>
        </a:xfrm>
      </p:grpSpPr>
      <p:sp>
        <p:nvSpPr>
          <p:cNvPr id="9" name="Espace réservé d’image 8"/>
          <p:cNvSpPr>
            <a:spLocks noGrp="1"/>
          </p:cNvSpPr>
          <p:nvPr>
            <p:ph type="pic" sz="quarter" idx="10" hasCustomPrompt="1"/>
          </p:nvPr>
        </p:nvSpPr>
        <p:spPr>
          <a:xfrm>
            <a:off x="0" y="3482977"/>
            <a:ext cx="12192000" cy="3375025"/>
          </a:xfrm>
          <a:prstGeom prst="rect">
            <a:avLst/>
          </a:prstGeom>
          <a:solidFill>
            <a:schemeClr val="accent4">
              <a:lumMod val="50000"/>
            </a:schemeClr>
          </a:solidFill>
        </p:spPr>
        <p:txBody>
          <a:bodyPr rtlCol="0"/>
          <a:lstStyle/>
          <a:p>
            <a:pPr rtl="0"/>
            <a:r>
              <a:rPr lang="fr-FR" noProof="0"/>
              <a:t>Cliquez sur l’icône pour ajouter une image</a:t>
            </a:r>
          </a:p>
        </p:txBody>
      </p:sp>
      <p:cxnSp>
        <p:nvCxnSpPr>
          <p:cNvPr id="5" name="Connecteur droit 4">
            <a:extLst>
              <a:ext uri="{FF2B5EF4-FFF2-40B4-BE49-F238E27FC236}">
                <a16:creationId xmlns:a16="http://schemas.microsoft.com/office/drawing/2014/main" id="{40C0F668-C1BA-A349-A542-9E54E73E8178}"/>
              </a:ext>
            </a:extLst>
          </p:cNvPr>
          <p:cNvCxnSpPr>
            <a:cxnSpLocks/>
          </p:cNvCxnSpPr>
          <p:nvPr userDrawn="1"/>
        </p:nvCxnSpPr>
        <p:spPr>
          <a:xfrm>
            <a:off x="4961621" y="339644"/>
            <a:ext cx="0" cy="28065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Espace réservé du texte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339644"/>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8" name="Titre 1">
            <a:extLst>
              <a:ext uri="{FF2B5EF4-FFF2-40B4-BE49-F238E27FC236}">
                <a16:creationId xmlns:a16="http://schemas.microsoft.com/office/drawing/2014/main" id="{E3AD9F76-09D6-0D4E-99ED-D9391C974AD2}"/>
              </a:ext>
            </a:extLst>
          </p:cNvPr>
          <p:cNvSpPr>
            <a:spLocks noGrp="1"/>
          </p:cNvSpPr>
          <p:nvPr>
            <p:ph type="ctrTitle"/>
          </p:nvPr>
        </p:nvSpPr>
        <p:spPr>
          <a:xfrm>
            <a:off x="392623" y="339644"/>
            <a:ext cx="4179376" cy="2806512"/>
          </a:xfrm>
        </p:spPr>
        <p:txBody>
          <a:bodyPr lIns="0" rIns="0" rtlCol="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pPr rtl="0"/>
            <a:r>
              <a:rPr lang="fr-FR" noProof="0"/>
              <a:t>Modifiez le style du titre</a:t>
            </a:r>
          </a:p>
        </p:txBody>
      </p:sp>
    </p:spTree>
    <p:extLst>
      <p:ext uri="{BB962C8B-B14F-4D97-AF65-F5344CB8AC3E}">
        <p14:creationId xmlns:p14="http://schemas.microsoft.com/office/powerpoint/2010/main" val="2014436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u avec Légende_5">
    <p:spTree>
      <p:nvGrpSpPr>
        <p:cNvPr id="1" name=""/>
        <p:cNvGrpSpPr/>
        <p:nvPr/>
      </p:nvGrpSpPr>
      <p:grpSpPr>
        <a:xfrm>
          <a:off x="0" y="0"/>
          <a:ext cx="0" cy="0"/>
          <a:chOff x="0" y="0"/>
          <a:chExt cx="0" cy="0"/>
        </a:xfrm>
      </p:grpSpPr>
      <p:sp>
        <p:nvSpPr>
          <p:cNvPr id="9" name="Espace réservé d’image 8"/>
          <p:cNvSpPr>
            <a:spLocks noGrp="1"/>
          </p:cNvSpPr>
          <p:nvPr>
            <p:ph type="pic" sz="quarter" idx="10" hasCustomPrompt="1"/>
          </p:nvPr>
        </p:nvSpPr>
        <p:spPr>
          <a:xfrm>
            <a:off x="0" y="3482977"/>
            <a:ext cx="12192000" cy="3375025"/>
          </a:xfrm>
          <a:prstGeom prst="rect">
            <a:avLst/>
          </a:prstGeom>
          <a:solidFill>
            <a:schemeClr val="accent4">
              <a:lumMod val="50000"/>
            </a:schemeClr>
          </a:solidFill>
        </p:spPr>
        <p:txBody>
          <a:bodyPr rtlCol="0"/>
          <a:lstStyle/>
          <a:p>
            <a:pPr rtl="0"/>
            <a:r>
              <a:rPr lang="fr-FR" noProof="0"/>
              <a:t>Cliquez sur l’icône pour ajouter une image</a:t>
            </a:r>
          </a:p>
        </p:txBody>
      </p:sp>
      <p:sp>
        <p:nvSpPr>
          <p:cNvPr id="6" name="Espace réservé du texte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8" name="Titre 1">
            <a:extLst>
              <a:ext uri="{FF2B5EF4-FFF2-40B4-BE49-F238E27FC236}">
                <a16:creationId xmlns:a16="http://schemas.microsoft.com/office/drawing/2014/main" id="{E3AD9F76-09D6-0D4E-99ED-D9391C974AD2}"/>
              </a:ext>
            </a:extLst>
          </p:cNvPr>
          <p:cNvSpPr>
            <a:spLocks noGrp="1"/>
          </p:cNvSpPr>
          <p:nvPr>
            <p:ph type="ctrTitle"/>
          </p:nvPr>
        </p:nvSpPr>
        <p:spPr>
          <a:xfrm>
            <a:off x="392623" y="568512"/>
            <a:ext cx="4179376" cy="2806512"/>
          </a:xfrm>
        </p:spPr>
        <p:txBody>
          <a:bodyPr lIns="0" rIns="0" rtlCol="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pPr rtl="0"/>
            <a:r>
              <a:rPr lang="fr-FR" noProof="0"/>
              <a:t>Modifiez le style du titre</a:t>
            </a:r>
          </a:p>
        </p:txBody>
      </p:sp>
      <p:cxnSp>
        <p:nvCxnSpPr>
          <p:cNvPr id="15" name="Connecteur droit 14">
            <a:extLst>
              <a:ext uri="{FF2B5EF4-FFF2-40B4-BE49-F238E27FC236}">
                <a16:creationId xmlns:a16="http://schemas.microsoft.com/office/drawing/2014/main" id="{16414763-7D4F-994A-AAA9-7DC46C19D816}"/>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8859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aison_1">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64FC9984-7EB5-4843-9757-2818E3382235}" type="datetime1">
              <a:rPr lang="fr-FR" noProof="0" smtClean="0"/>
              <a:t>03/07/2021</a:t>
            </a:fld>
            <a:endParaRPr lang="fr-FR" noProof="0"/>
          </a:p>
        </p:txBody>
      </p:sp>
      <p:sp>
        <p:nvSpPr>
          <p:cNvPr id="4" name="Espace réservé du pied de page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fr-FR" noProof="0"/>
          </a:p>
        </p:txBody>
      </p:sp>
      <p:sp>
        <p:nvSpPr>
          <p:cNvPr id="5" name="Espace réservé du numéro de diapositiv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fr-FR" noProof="0" smtClean="0"/>
              <a:t>‹#›</a:t>
            </a:fld>
            <a:endParaRPr lang="fr-FR" noProof="0"/>
          </a:p>
        </p:txBody>
      </p:sp>
      <p:sp>
        <p:nvSpPr>
          <p:cNvPr id="7" name="Titr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fr-FR" noProof="0"/>
              <a:t>TITRE ICI</a:t>
            </a:r>
          </a:p>
        </p:txBody>
      </p:sp>
      <p:cxnSp>
        <p:nvCxnSpPr>
          <p:cNvPr id="13" name="Connecteur droit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a:extLst>
              <a:ext uri="{FF2B5EF4-FFF2-40B4-BE49-F238E27FC236}">
                <a16:creationId xmlns:a16="http://schemas.microsoft.com/office/drawing/2014/main" id="{11B2D7F8-9505-6148-BEA2-27C4290FF6E2}"/>
              </a:ext>
            </a:extLst>
          </p:cNvPr>
          <p:cNvSpPr>
            <a:spLocks noGrp="1"/>
          </p:cNvSpPr>
          <p:nvPr>
            <p:ph sz="half" idx="1" hasCustomPrompt="1"/>
          </p:nvPr>
        </p:nvSpPr>
        <p:spPr>
          <a:xfrm>
            <a:off x="1627321" y="2330824"/>
            <a:ext cx="4693727"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2" name="Espace réservé du contenu 3">
            <a:extLst>
              <a:ext uri="{FF2B5EF4-FFF2-40B4-BE49-F238E27FC236}">
                <a16:creationId xmlns:a16="http://schemas.microsoft.com/office/drawing/2014/main" id="{A9ADB053-F5D5-D34D-B6E3-A8AB7297F1F9}"/>
              </a:ext>
            </a:extLst>
          </p:cNvPr>
          <p:cNvSpPr>
            <a:spLocks noGrp="1"/>
          </p:cNvSpPr>
          <p:nvPr>
            <p:ph sz="half" idx="2" hasCustomPrompt="1"/>
          </p:nvPr>
        </p:nvSpPr>
        <p:spPr>
          <a:xfrm>
            <a:off x="7067963" y="2330824"/>
            <a:ext cx="4693727"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4" name="Espace réservé du texte 2">
            <a:extLst>
              <a:ext uri="{FF2B5EF4-FFF2-40B4-BE49-F238E27FC236}">
                <a16:creationId xmlns:a16="http://schemas.microsoft.com/office/drawing/2014/main" id="{B75E12F7-C53F-EB47-8D86-3CE7D6B2A8FB}"/>
              </a:ext>
            </a:extLst>
          </p:cNvPr>
          <p:cNvSpPr>
            <a:spLocks noGrp="1"/>
          </p:cNvSpPr>
          <p:nvPr>
            <p:ph type="body" idx="13" hasCustomPrompt="1"/>
          </p:nvPr>
        </p:nvSpPr>
        <p:spPr>
          <a:xfrm>
            <a:off x="1627322" y="1468740"/>
            <a:ext cx="4672156" cy="823912"/>
          </a:xfrm>
        </p:spPr>
        <p:txBody>
          <a:bodyPr rtlCol="0"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15" name="Espace réservé du texte 4">
            <a:extLst>
              <a:ext uri="{FF2B5EF4-FFF2-40B4-BE49-F238E27FC236}">
                <a16:creationId xmlns:a16="http://schemas.microsoft.com/office/drawing/2014/main" id="{0C3895DE-E9F7-5A41-91A4-BC8DE509CFFC}"/>
              </a:ext>
            </a:extLst>
          </p:cNvPr>
          <p:cNvSpPr>
            <a:spLocks noGrp="1"/>
          </p:cNvSpPr>
          <p:nvPr>
            <p:ph type="body" sz="quarter" idx="3" hasCustomPrompt="1"/>
          </p:nvPr>
        </p:nvSpPr>
        <p:spPr>
          <a:xfrm>
            <a:off x="7067963" y="1468740"/>
            <a:ext cx="4695165" cy="823912"/>
          </a:xfrm>
        </p:spPr>
        <p:txBody>
          <a:bodyPr rtlCol="0" anchor="b">
            <a:normAutofit/>
          </a:bodyPr>
          <a:lstStyle>
            <a:lvl1pPr marL="0" indent="0" rtl="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Tree>
    <p:extLst>
      <p:ext uri="{BB962C8B-B14F-4D97-AF65-F5344CB8AC3E}">
        <p14:creationId xmlns:p14="http://schemas.microsoft.com/office/powerpoint/2010/main" val="5770994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aison_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DA9242F3-4F36-4E93-8122-318D5A286830}" type="datetime1">
              <a:rPr lang="fr-FR" noProof="0" smtClean="0"/>
              <a:t>03/07/2021</a:t>
            </a:fld>
            <a:endParaRPr lang="fr-FR" noProof="0"/>
          </a:p>
        </p:txBody>
      </p:sp>
      <p:sp>
        <p:nvSpPr>
          <p:cNvPr id="4" name="Espace réservé du pied de page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fr-FR" noProof="0"/>
          </a:p>
        </p:txBody>
      </p:sp>
      <p:sp>
        <p:nvSpPr>
          <p:cNvPr id="5" name="Espace réservé du numéro de diapositiv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fr-FR" noProof="0" smtClean="0"/>
              <a:t>‹#›</a:t>
            </a:fld>
            <a:endParaRPr lang="fr-FR" noProof="0"/>
          </a:p>
        </p:txBody>
      </p:sp>
      <p:sp>
        <p:nvSpPr>
          <p:cNvPr id="7" name="Titr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34369"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fr-FR" noProof="0"/>
              <a:t>TITRE ICI</a:t>
            </a:r>
          </a:p>
        </p:txBody>
      </p:sp>
      <p:cxnSp>
        <p:nvCxnSpPr>
          <p:cNvPr id="13" name="Connecteur droit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a:extLst>
              <a:ext uri="{FF2B5EF4-FFF2-40B4-BE49-F238E27FC236}">
                <a16:creationId xmlns:a16="http://schemas.microsoft.com/office/drawing/2014/main" id="{11B2D7F8-9505-6148-BEA2-27C4290FF6E2}"/>
              </a:ext>
            </a:extLst>
          </p:cNvPr>
          <p:cNvSpPr>
            <a:spLocks noGrp="1"/>
          </p:cNvSpPr>
          <p:nvPr>
            <p:ph sz="half" idx="1" hasCustomPrompt="1"/>
          </p:nvPr>
        </p:nvSpPr>
        <p:spPr>
          <a:xfrm>
            <a:off x="392623" y="2330824"/>
            <a:ext cx="4693727"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2" name="Espace réservé du contenu 3">
            <a:extLst>
              <a:ext uri="{FF2B5EF4-FFF2-40B4-BE49-F238E27FC236}">
                <a16:creationId xmlns:a16="http://schemas.microsoft.com/office/drawing/2014/main" id="{A9ADB053-F5D5-D34D-B6E3-A8AB7297F1F9}"/>
              </a:ext>
            </a:extLst>
          </p:cNvPr>
          <p:cNvSpPr>
            <a:spLocks noGrp="1"/>
          </p:cNvSpPr>
          <p:nvPr>
            <p:ph sz="half" idx="2" hasCustomPrompt="1"/>
          </p:nvPr>
        </p:nvSpPr>
        <p:spPr>
          <a:xfrm>
            <a:off x="5833265" y="2330824"/>
            <a:ext cx="4693727"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4" name="Espace réservé du texte 2">
            <a:extLst>
              <a:ext uri="{FF2B5EF4-FFF2-40B4-BE49-F238E27FC236}">
                <a16:creationId xmlns:a16="http://schemas.microsoft.com/office/drawing/2014/main" id="{B75E12F7-C53F-EB47-8D86-3CE7D6B2A8FB}"/>
              </a:ext>
            </a:extLst>
          </p:cNvPr>
          <p:cNvSpPr>
            <a:spLocks noGrp="1"/>
          </p:cNvSpPr>
          <p:nvPr>
            <p:ph type="body" idx="13" hasCustomPrompt="1"/>
          </p:nvPr>
        </p:nvSpPr>
        <p:spPr>
          <a:xfrm>
            <a:off x="392624" y="1468740"/>
            <a:ext cx="4672156" cy="823912"/>
          </a:xfrm>
        </p:spPr>
        <p:txBody>
          <a:bodyPr rtlCol="0"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5" name="Espace réservé du texte 4">
            <a:extLst>
              <a:ext uri="{FF2B5EF4-FFF2-40B4-BE49-F238E27FC236}">
                <a16:creationId xmlns:a16="http://schemas.microsoft.com/office/drawing/2014/main" id="{0C3895DE-E9F7-5A41-91A4-BC8DE509CFFC}"/>
              </a:ext>
            </a:extLst>
          </p:cNvPr>
          <p:cNvSpPr>
            <a:spLocks noGrp="1"/>
          </p:cNvSpPr>
          <p:nvPr>
            <p:ph type="body" sz="quarter" idx="3" hasCustomPrompt="1"/>
          </p:nvPr>
        </p:nvSpPr>
        <p:spPr>
          <a:xfrm>
            <a:off x="5833265" y="1468740"/>
            <a:ext cx="4695165" cy="823912"/>
          </a:xfrm>
        </p:spPr>
        <p:txBody>
          <a:bodyPr rtlCol="0" anchor="b">
            <a:normAutofit/>
          </a:bodyPr>
          <a:lstStyle>
            <a:lvl1pPr marL="0" indent="0" rtl="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cxnSp>
        <p:nvCxnSpPr>
          <p:cNvPr id="17" name="Connecteur droit 16">
            <a:extLst>
              <a:ext uri="{FF2B5EF4-FFF2-40B4-BE49-F238E27FC236}">
                <a16:creationId xmlns:a16="http://schemas.microsoft.com/office/drawing/2014/main" id="{E28CCA37-00BD-0A43-8647-67DD0510A7E3}"/>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905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aison_3">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3346B921-D066-4B54-8633-6EF8EE4722E8}" type="datetime1">
              <a:rPr lang="fr-FR" noProof="0" smtClean="0"/>
              <a:t>03/07/2021</a:t>
            </a:fld>
            <a:endParaRPr lang="fr-FR" noProof="0"/>
          </a:p>
        </p:txBody>
      </p:sp>
      <p:sp>
        <p:nvSpPr>
          <p:cNvPr id="4" name="Espace réservé du pied de page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fr-FR" noProof="0"/>
          </a:p>
        </p:txBody>
      </p:sp>
      <p:sp>
        <p:nvSpPr>
          <p:cNvPr id="5" name="Espace réservé du numéro de diapositiv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fr-FR" noProof="0" smtClean="0"/>
              <a:t>‹#›</a:t>
            </a:fld>
            <a:endParaRPr lang="fr-FR" noProof="0"/>
          </a:p>
        </p:txBody>
      </p:sp>
      <p:sp>
        <p:nvSpPr>
          <p:cNvPr id="6" name="Titr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fr-FR" noProof="0"/>
              <a:t>TITRE ICI</a:t>
            </a:r>
          </a:p>
        </p:txBody>
      </p:sp>
      <p:sp>
        <p:nvSpPr>
          <p:cNvPr id="8" name="Espace réservé du contenu 2">
            <a:extLst>
              <a:ext uri="{FF2B5EF4-FFF2-40B4-BE49-F238E27FC236}">
                <a16:creationId xmlns:a16="http://schemas.microsoft.com/office/drawing/2014/main" id="{CF969977-F5DB-3A45-9E9E-556F0938C059}"/>
              </a:ext>
            </a:extLst>
          </p:cNvPr>
          <p:cNvSpPr>
            <a:spLocks noGrp="1"/>
          </p:cNvSpPr>
          <p:nvPr>
            <p:ph sz="half" idx="1" hasCustomPrompt="1"/>
          </p:nvPr>
        </p:nvSpPr>
        <p:spPr>
          <a:xfrm>
            <a:off x="392623" y="2330824"/>
            <a:ext cx="5181600"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9" name="Espace réservé du contenu 3">
            <a:extLst>
              <a:ext uri="{FF2B5EF4-FFF2-40B4-BE49-F238E27FC236}">
                <a16:creationId xmlns:a16="http://schemas.microsoft.com/office/drawing/2014/main" id="{36D6BBCB-7852-8449-BC02-C5471A775B24}"/>
              </a:ext>
            </a:extLst>
          </p:cNvPr>
          <p:cNvSpPr>
            <a:spLocks noGrp="1"/>
          </p:cNvSpPr>
          <p:nvPr>
            <p:ph sz="half" idx="2" hasCustomPrompt="1"/>
          </p:nvPr>
        </p:nvSpPr>
        <p:spPr>
          <a:xfrm>
            <a:off x="6172200" y="2330824"/>
            <a:ext cx="5181600"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0" name="Espace réservé du texte 2">
            <a:extLst>
              <a:ext uri="{FF2B5EF4-FFF2-40B4-BE49-F238E27FC236}">
                <a16:creationId xmlns:a16="http://schemas.microsoft.com/office/drawing/2014/main" id="{725055FA-EC63-034E-B383-78552FAEA374}"/>
              </a:ext>
            </a:extLst>
          </p:cNvPr>
          <p:cNvSpPr>
            <a:spLocks noGrp="1"/>
          </p:cNvSpPr>
          <p:nvPr>
            <p:ph type="body" idx="13" hasCustomPrompt="1"/>
          </p:nvPr>
        </p:nvSpPr>
        <p:spPr>
          <a:xfrm>
            <a:off x="392623" y="1468740"/>
            <a:ext cx="5157787" cy="823912"/>
          </a:xfrm>
        </p:spPr>
        <p:txBody>
          <a:bodyPr rtlCol="0"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1" name="Espace réservé du texte 4">
            <a:extLst>
              <a:ext uri="{FF2B5EF4-FFF2-40B4-BE49-F238E27FC236}">
                <a16:creationId xmlns:a16="http://schemas.microsoft.com/office/drawing/2014/main" id="{163F1262-F0B7-5B4F-A1EE-7A2D9835E6EC}"/>
              </a:ext>
            </a:extLst>
          </p:cNvPr>
          <p:cNvSpPr>
            <a:spLocks noGrp="1"/>
          </p:cNvSpPr>
          <p:nvPr>
            <p:ph type="body" sz="quarter" idx="3" hasCustomPrompt="1"/>
          </p:nvPr>
        </p:nvSpPr>
        <p:spPr>
          <a:xfrm>
            <a:off x="6172200" y="1468740"/>
            <a:ext cx="5183188" cy="823912"/>
          </a:xfrm>
        </p:spPr>
        <p:txBody>
          <a:bodyPr rtlCol="0" anchor="b">
            <a:normAutofit/>
          </a:bodyPr>
          <a:lstStyle>
            <a:lvl1pPr marL="0" indent="0" rtl="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cxnSp>
        <p:nvCxnSpPr>
          <p:cNvPr id="13" name="Connecteur droit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856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aison_5">
    <p:spTree>
      <p:nvGrpSpPr>
        <p:cNvPr id="1" name=""/>
        <p:cNvGrpSpPr/>
        <p:nvPr/>
      </p:nvGrpSpPr>
      <p:grpSpPr>
        <a:xfrm>
          <a:off x="0" y="0"/>
          <a:ext cx="0" cy="0"/>
          <a:chOff x="0" y="0"/>
          <a:chExt cx="0" cy="0"/>
        </a:xfrm>
      </p:grpSpPr>
      <p:sp>
        <p:nvSpPr>
          <p:cNvPr id="12" name="Espace réservé d’image 5">
            <a:extLst>
              <a:ext uri="{FF2B5EF4-FFF2-40B4-BE49-F238E27FC236}">
                <a16:creationId xmlns:a16="http://schemas.microsoft.com/office/drawing/2014/main" id="{C5233AE2-5078-C34D-8EAD-6F7B344F5241}"/>
              </a:ext>
            </a:extLst>
          </p:cNvPr>
          <p:cNvSpPr>
            <a:spLocks noGrp="1"/>
          </p:cNvSpPr>
          <p:nvPr>
            <p:ph type="pic" sz="quarter" idx="15" hasCustomPrompt="1"/>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fr-FR" noProof="0"/>
              <a:t>Cliquez sur l’icône pour ajouter une image</a:t>
            </a:r>
          </a:p>
        </p:txBody>
      </p:sp>
      <p:cxnSp>
        <p:nvCxnSpPr>
          <p:cNvPr id="14" name="Connecteur droit 13">
            <a:extLst>
              <a:ext uri="{FF2B5EF4-FFF2-40B4-BE49-F238E27FC236}">
                <a16:creationId xmlns:a16="http://schemas.microsoft.com/office/drawing/2014/main" id="{24699EEF-FB75-1A46-B6B6-39CCF65A9EA4}"/>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de la date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0D10F2B1-51B3-4771-AA29-D1103B613F46}" type="datetime1">
              <a:rPr lang="fr-FR" noProof="0" smtClean="0"/>
              <a:t>03/07/2021</a:t>
            </a:fld>
            <a:endParaRPr lang="fr-FR" noProof="0"/>
          </a:p>
        </p:txBody>
      </p:sp>
      <p:sp>
        <p:nvSpPr>
          <p:cNvPr id="4" name="Espace réservé du pied de page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fr-FR" noProof="0"/>
          </a:p>
        </p:txBody>
      </p:sp>
      <p:sp>
        <p:nvSpPr>
          <p:cNvPr id="5" name="Espace réservé du numéro de diapositiv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fr-FR" noProof="0" smtClean="0"/>
              <a:t>‹#›</a:t>
            </a:fld>
            <a:endParaRPr lang="fr-FR" noProof="0"/>
          </a:p>
        </p:txBody>
      </p:sp>
      <p:sp>
        <p:nvSpPr>
          <p:cNvPr id="6" name="Titr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fr-FR" noProof="0"/>
              <a:t>TITRE ICI</a:t>
            </a:r>
          </a:p>
        </p:txBody>
      </p:sp>
      <p:sp>
        <p:nvSpPr>
          <p:cNvPr id="8" name="Espace réservé du contenu 2">
            <a:extLst>
              <a:ext uri="{FF2B5EF4-FFF2-40B4-BE49-F238E27FC236}">
                <a16:creationId xmlns:a16="http://schemas.microsoft.com/office/drawing/2014/main" id="{CF969977-F5DB-3A45-9E9E-556F0938C059}"/>
              </a:ext>
            </a:extLst>
          </p:cNvPr>
          <p:cNvSpPr>
            <a:spLocks noGrp="1"/>
          </p:cNvSpPr>
          <p:nvPr>
            <p:ph sz="half" idx="1" hasCustomPrompt="1"/>
          </p:nvPr>
        </p:nvSpPr>
        <p:spPr>
          <a:xfrm>
            <a:off x="392623" y="2330824"/>
            <a:ext cx="5181600" cy="3846139"/>
          </a:xfrm>
        </p:spPr>
        <p:txBody>
          <a:bodyPr rtlCol="0">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9" name="Espace réservé du contenu 3">
            <a:extLst>
              <a:ext uri="{FF2B5EF4-FFF2-40B4-BE49-F238E27FC236}">
                <a16:creationId xmlns:a16="http://schemas.microsoft.com/office/drawing/2014/main" id="{36D6BBCB-7852-8449-BC02-C5471A775B24}"/>
              </a:ext>
            </a:extLst>
          </p:cNvPr>
          <p:cNvSpPr>
            <a:spLocks noGrp="1"/>
          </p:cNvSpPr>
          <p:nvPr>
            <p:ph sz="half" idx="2" hasCustomPrompt="1"/>
          </p:nvPr>
        </p:nvSpPr>
        <p:spPr>
          <a:xfrm>
            <a:off x="6172200" y="2330824"/>
            <a:ext cx="5181600" cy="3846139"/>
          </a:xfrm>
        </p:spPr>
        <p:txBody>
          <a:bodyPr rtlCol="0">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0" name="Espace réservé du texte 2">
            <a:extLst>
              <a:ext uri="{FF2B5EF4-FFF2-40B4-BE49-F238E27FC236}">
                <a16:creationId xmlns:a16="http://schemas.microsoft.com/office/drawing/2014/main" id="{725055FA-EC63-034E-B383-78552FAEA374}"/>
              </a:ext>
            </a:extLst>
          </p:cNvPr>
          <p:cNvSpPr>
            <a:spLocks noGrp="1"/>
          </p:cNvSpPr>
          <p:nvPr>
            <p:ph type="body" idx="13" hasCustomPrompt="1"/>
          </p:nvPr>
        </p:nvSpPr>
        <p:spPr>
          <a:xfrm>
            <a:off x="392623" y="1468740"/>
            <a:ext cx="5157787" cy="823912"/>
          </a:xfrm>
        </p:spPr>
        <p:txBody>
          <a:bodyPr rtlCol="0"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1" name="Espace réservé du texte 4">
            <a:extLst>
              <a:ext uri="{FF2B5EF4-FFF2-40B4-BE49-F238E27FC236}">
                <a16:creationId xmlns:a16="http://schemas.microsoft.com/office/drawing/2014/main" id="{163F1262-F0B7-5B4F-A1EE-7A2D9835E6EC}"/>
              </a:ext>
            </a:extLst>
          </p:cNvPr>
          <p:cNvSpPr>
            <a:spLocks noGrp="1"/>
          </p:cNvSpPr>
          <p:nvPr>
            <p:ph type="body" sz="quarter" idx="3" hasCustomPrompt="1"/>
          </p:nvPr>
        </p:nvSpPr>
        <p:spPr>
          <a:xfrm>
            <a:off x="6172200" y="1468740"/>
            <a:ext cx="5183188" cy="823912"/>
          </a:xfrm>
        </p:spPr>
        <p:txBody>
          <a:bodyPr rtlCol="0" anchor="b">
            <a:normAutofit/>
          </a:bodyPr>
          <a:lstStyle>
            <a:lvl1pPr marL="0" indent="0" rtl="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cxnSp>
        <p:nvCxnSpPr>
          <p:cNvPr id="13" name="Connecteur droit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5221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_2">
    <p:spTree>
      <p:nvGrpSpPr>
        <p:cNvPr id="1" name=""/>
        <p:cNvGrpSpPr/>
        <p:nvPr/>
      </p:nvGrpSpPr>
      <p:grpSpPr>
        <a:xfrm>
          <a:off x="0" y="0"/>
          <a:ext cx="0" cy="0"/>
          <a:chOff x="0" y="0"/>
          <a:chExt cx="0" cy="0"/>
        </a:xfrm>
      </p:grpSpPr>
      <p:sp>
        <p:nvSpPr>
          <p:cNvPr id="6" name="Espace réservé d’image 5"/>
          <p:cNvSpPr>
            <a:spLocks noGrp="1"/>
          </p:cNvSpPr>
          <p:nvPr>
            <p:ph type="pic" sz="quarter" idx="10" hasCustomPrompt="1"/>
          </p:nvPr>
        </p:nvSpPr>
        <p:spPr>
          <a:xfrm>
            <a:off x="392623" y="588936"/>
            <a:ext cx="11432584" cy="597663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fr-FR" noProof="0"/>
              <a:t>Cliquez sur l’icône pour ajouter une image</a:t>
            </a:r>
          </a:p>
        </p:txBody>
      </p:sp>
      <p:cxnSp>
        <p:nvCxnSpPr>
          <p:cNvPr id="5" name="Connecteur droit 4">
            <a:extLst>
              <a:ext uri="{FF2B5EF4-FFF2-40B4-BE49-F238E27FC236}">
                <a16:creationId xmlns:a16="http://schemas.microsoft.com/office/drawing/2014/main" id="{2C41291C-383F-CF4B-AB8E-2B40741A62AF}"/>
              </a:ext>
            </a:extLst>
          </p:cNvPr>
          <p:cNvCxnSpPr>
            <a:cxnSpLocks/>
          </p:cNvCxnSpPr>
          <p:nvPr userDrawn="1"/>
        </p:nvCxnSpPr>
        <p:spPr>
          <a:xfrm>
            <a:off x="0" y="292426"/>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D34C5937-11C0-4E5A-867C-7AB68EA5327B}"/>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35238857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_3">
    <p:spTree>
      <p:nvGrpSpPr>
        <p:cNvPr id="1" name=""/>
        <p:cNvGrpSpPr/>
        <p:nvPr/>
      </p:nvGrpSpPr>
      <p:grpSpPr>
        <a:xfrm>
          <a:off x="0" y="0"/>
          <a:ext cx="0" cy="0"/>
          <a:chOff x="0" y="0"/>
          <a:chExt cx="0" cy="0"/>
        </a:xfrm>
      </p:grpSpPr>
      <p:sp>
        <p:nvSpPr>
          <p:cNvPr id="6" name="Espace réservé d’image 5"/>
          <p:cNvSpPr>
            <a:spLocks noGrp="1"/>
          </p:cNvSpPr>
          <p:nvPr>
            <p:ph type="pic" sz="quarter" idx="10" hasCustomPrompt="1"/>
          </p:nvPr>
        </p:nvSpPr>
        <p:spPr>
          <a:xfrm>
            <a:off x="392623" y="292426"/>
            <a:ext cx="10219457"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fr-FR" noProof="0"/>
              <a:t>Cliquez sur l’icône pour ajouter une image</a:t>
            </a:r>
          </a:p>
        </p:txBody>
      </p:sp>
      <p:cxnSp>
        <p:nvCxnSpPr>
          <p:cNvPr id="4" name="Connecteur droit 3">
            <a:extLst>
              <a:ext uri="{FF2B5EF4-FFF2-40B4-BE49-F238E27FC236}">
                <a16:creationId xmlns:a16="http://schemas.microsoft.com/office/drawing/2014/main" id="{F516C013-C8E5-B44C-B6D6-DE71D0CC52C4}"/>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34E2D069-321B-434C-BB63-530EE51B64A8}"/>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254150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Espace réservé d’image 5"/>
          <p:cNvSpPr>
            <a:spLocks noGrp="1"/>
          </p:cNvSpPr>
          <p:nvPr>
            <p:ph type="pic" sz="quarter" idx="10" hasCustomPrompt="1"/>
          </p:nvPr>
        </p:nvSpPr>
        <p:spPr>
          <a:xfrm>
            <a:off x="1134319" y="0"/>
            <a:ext cx="1105768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fr-FR" noProof="0"/>
              <a:t>Cliquez sur l’icône pour ajouter une image</a:t>
            </a:r>
          </a:p>
        </p:txBody>
      </p:sp>
      <p:cxnSp>
        <p:nvCxnSpPr>
          <p:cNvPr id="5" name="Connecteur droit 4">
            <a:extLst>
              <a:ext uri="{FF2B5EF4-FFF2-40B4-BE49-F238E27FC236}">
                <a16:creationId xmlns:a16="http://schemas.microsoft.com/office/drawing/2014/main" id="{DCA0415B-CCA3-7142-BDAA-6DAC63FB634C}"/>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A3040D77-4CF4-4BFB-9FFB-8C9746D3906F}"/>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11214557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_5">
    <p:spTree>
      <p:nvGrpSpPr>
        <p:cNvPr id="1" name=""/>
        <p:cNvGrpSpPr/>
        <p:nvPr/>
      </p:nvGrpSpPr>
      <p:grpSpPr>
        <a:xfrm>
          <a:off x="0" y="0"/>
          <a:ext cx="0" cy="0"/>
          <a:chOff x="0" y="0"/>
          <a:chExt cx="0" cy="0"/>
        </a:xfrm>
      </p:grpSpPr>
      <p:sp>
        <p:nvSpPr>
          <p:cNvPr id="6" name="Espace réservé d’image 5"/>
          <p:cNvSpPr>
            <a:spLocks noGrp="1"/>
          </p:cNvSpPr>
          <p:nvPr>
            <p:ph type="pic" sz="quarter" idx="10" hasCustomPrompt="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fr-FR" noProof="0"/>
              <a:t>Cliquez sur l’icône pour ajouter une image</a:t>
            </a:r>
          </a:p>
        </p:txBody>
      </p:sp>
      <p:cxnSp>
        <p:nvCxnSpPr>
          <p:cNvPr id="7" name="Connecteur droit 6">
            <a:extLst>
              <a:ext uri="{FF2B5EF4-FFF2-40B4-BE49-F238E27FC236}">
                <a16:creationId xmlns:a16="http://schemas.microsoft.com/office/drawing/2014/main" id="{43A34E77-65E8-214A-93DD-907ECB950F42}"/>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A9C15D6B-DF62-4A31-87F3-2084A6C590AE}"/>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37118044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et contenu_1">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46FDE316-57D9-40C9-A7E8-BBB6928C4588}" type="datetime1">
              <a:rPr lang="fr-FR" noProof="0" smtClean="0"/>
              <a:t>03/07/2021</a:t>
            </a:fld>
            <a:endParaRPr lang="fr-FR" noProof="0"/>
          </a:p>
        </p:txBody>
      </p:sp>
      <p:sp>
        <p:nvSpPr>
          <p:cNvPr id="4" name="Espace réservé du pied de page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fr-FR" noProof="0"/>
          </a:p>
        </p:txBody>
      </p:sp>
      <p:sp>
        <p:nvSpPr>
          <p:cNvPr id="5" name="Espace réservé du numéro de diapositiv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fr-FR" noProof="0" smtClean="0"/>
              <a:t>‹#›</a:t>
            </a:fld>
            <a:endParaRPr lang="fr-FR" noProof="0"/>
          </a:p>
        </p:txBody>
      </p:sp>
      <p:sp>
        <p:nvSpPr>
          <p:cNvPr id="6" name="Espace réservé d’image 8">
            <a:extLst>
              <a:ext uri="{FF2B5EF4-FFF2-40B4-BE49-F238E27FC236}">
                <a16:creationId xmlns:a16="http://schemas.microsoft.com/office/drawing/2014/main" id="{E0B206EA-4BA0-3F4C-A4ED-E78F311CD8A8}"/>
              </a:ext>
            </a:extLst>
          </p:cNvPr>
          <p:cNvSpPr>
            <a:spLocks noGrp="1"/>
          </p:cNvSpPr>
          <p:nvPr>
            <p:ph type="pic" sz="quarter" idx="13" hasCustomPrompt="1"/>
          </p:nvPr>
        </p:nvSpPr>
        <p:spPr>
          <a:xfrm>
            <a:off x="6993359" y="1"/>
            <a:ext cx="5198641" cy="6858002"/>
          </a:xfrm>
          <a:prstGeom prst="rect">
            <a:avLst/>
          </a:prstGeom>
          <a:solidFill>
            <a:schemeClr val="accent4">
              <a:lumMod val="50000"/>
            </a:schemeClr>
          </a:solidFill>
        </p:spPr>
        <p:txBody>
          <a:bodyPr rtlCol="0"/>
          <a:lstStyle/>
          <a:p>
            <a:pPr rtl="0"/>
            <a:r>
              <a:rPr lang="fr-FR" noProof="0"/>
              <a:t>Cliquez sur l’icône pour ajouter une image</a:t>
            </a:r>
          </a:p>
        </p:txBody>
      </p:sp>
      <p:sp>
        <p:nvSpPr>
          <p:cNvPr id="7" name="Titr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fr-FR" noProof="0"/>
              <a:t>TITRE ICI</a:t>
            </a:r>
          </a:p>
        </p:txBody>
      </p:sp>
      <p:sp>
        <p:nvSpPr>
          <p:cNvPr id="11" name="Espace réservé du texte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1645581" y="1507066"/>
            <a:ext cx="4890578" cy="4849283"/>
          </a:xfrm>
        </p:spPr>
        <p:txBody>
          <a:bodyPr lIns="0" rIns="0" rtlCol="0"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cxnSp>
        <p:nvCxnSpPr>
          <p:cNvPr id="13" name="Connecteur droit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2B907ACF-A34F-FE4A-8511-B7FE12F69496}"/>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07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7/3/2021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et contenu_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2FE4A3B9-83B4-4971-A884-7FA96C3DC554}" type="datetime1">
              <a:rPr lang="fr-FR" smtClean="0"/>
              <a:t>03/07/2021</a:t>
            </a:fld>
            <a:endParaRPr lang="fr-FR" dirty="0"/>
          </a:p>
        </p:txBody>
      </p:sp>
      <p:sp>
        <p:nvSpPr>
          <p:cNvPr id="4" name="Espace réservé du pied de page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fr-FR" dirty="0"/>
          </a:p>
        </p:txBody>
      </p:sp>
      <p:sp>
        <p:nvSpPr>
          <p:cNvPr id="5" name="Espace réservé du numéro de diapositiv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fr-FR" smtClean="0"/>
              <a:t>‹#›</a:t>
            </a:fld>
            <a:endParaRPr lang="fr-FR" dirty="0"/>
          </a:p>
        </p:txBody>
      </p:sp>
      <p:sp>
        <p:nvSpPr>
          <p:cNvPr id="6" name="Espace réservé d’image 8">
            <a:extLst>
              <a:ext uri="{FF2B5EF4-FFF2-40B4-BE49-F238E27FC236}">
                <a16:creationId xmlns:a16="http://schemas.microsoft.com/office/drawing/2014/main" id="{E0B206EA-4BA0-3F4C-A4ED-E78F311CD8A8}"/>
              </a:ext>
            </a:extLst>
          </p:cNvPr>
          <p:cNvSpPr>
            <a:spLocks noGrp="1"/>
          </p:cNvSpPr>
          <p:nvPr>
            <p:ph type="pic" sz="quarter" idx="13" hasCustomPrompt="1"/>
          </p:nvPr>
        </p:nvSpPr>
        <p:spPr>
          <a:xfrm>
            <a:off x="0" y="1"/>
            <a:ext cx="5198641" cy="6858002"/>
          </a:xfrm>
          <a:prstGeom prst="rect">
            <a:avLst/>
          </a:prstGeom>
          <a:solidFill>
            <a:schemeClr val="accent4">
              <a:lumMod val="50000"/>
            </a:schemeClr>
          </a:solidFill>
        </p:spPr>
        <p:txBody>
          <a:bodyPr rtlCol="0"/>
          <a:lstStyle/>
          <a:p>
            <a:pPr rtl="0"/>
            <a:r>
              <a:rPr lang="fr-FR"/>
              <a:t>Cliquez sur l’icône pour ajouter une image</a:t>
            </a:r>
            <a:endParaRPr lang="fr-FR" dirty="0"/>
          </a:p>
        </p:txBody>
      </p:sp>
      <p:sp>
        <p:nvSpPr>
          <p:cNvPr id="7" name="Titr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5711877" y="339645"/>
            <a:ext cx="4890577"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fr-FR"/>
              <a:t>TITRE ICI</a:t>
            </a:r>
            <a:endParaRPr lang="fr-FR" dirty="0"/>
          </a:p>
        </p:txBody>
      </p:sp>
      <p:sp>
        <p:nvSpPr>
          <p:cNvPr id="11" name="Espace réservé du texte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5708797" y="1507066"/>
            <a:ext cx="4890578" cy="4849283"/>
          </a:xfrm>
        </p:spPr>
        <p:txBody>
          <a:bodyPr lIns="0" rIns="0" rtlCol="0"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fr-FR" noProof="0" dirty="0"/>
              <a:t>Modifiez les styles du texte </a:t>
            </a:r>
            <a:r>
              <a:rPr lang="fr-FR" noProof="0"/>
              <a:t>du masque</a:t>
            </a:r>
            <a:endParaRPr lang="fr-F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cxnSp>
        <p:nvCxnSpPr>
          <p:cNvPr id="13" name="Connecteur droit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834037ED-B73E-2946-8FAC-2803EA71C585}"/>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057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et contenu_4">
    <p:bg>
      <p:bgPr>
        <a:solidFill>
          <a:schemeClr val="accent4">
            <a:lumMod val="50000"/>
          </a:schemeClr>
        </a:solidFill>
        <a:effectLst/>
      </p:bgPr>
    </p:bg>
    <p:spTree>
      <p:nvGrpSpPr>
        <p:cNvPr id="1" name=""/>
        <p:cNvGrpSpPr/>
        <p:nvPr/>
      </p:nvGrpSpPr>
      <p:grpSpPr>
        <a:xfrm>
          <a:off x="0" y="0"/>
          <a:ext cx="0" cy="0"/>
          <a:chOff x="0" y="0"/>
          <a:chExt cx="0" cy="0"/>
        </a:xfrm>
      </p:grpSpPr>
      <p:sp>
        <p:nvSpPr>
          <p:cNvPr id="6" name="Espace réservé d’image 8">
            <a:extLst>
              <a:ext uri="{FF2B5EF4-FFF2-40B4-BE49-F238E27FC236}">
                <a16:creationId xmlns:a16="http://schemas.microsoft.com/office/drawing/2014/main" id="{E0B206EA-4BA0-3F4C-A4ED-E78F311CD8A8}"/>
              </a:ext>
            </a:extLst>
          </p:cNvPr>
          <p:cNvSpPr>
            <a:spLocks noGrp="1"/>
          </p:cNvSpPr>
          <p:nvPr>
            <p:ph type="pic" sz="quarter" idx="13" hasCustomPrompt="1"/>
          </p:nvPr>
        </p:nvSpPr>
        <p:spPr>
          <a:xfrm>
            <a:off x="1134319" y="1"/>
            <a:ext cx="11057681" cy="6858002"/>
          </a:xfrm>
          <a:prstGeom prst="rect">
            <a:avLst/>
          </a:prstGeom>
          <a:solidFill>
            <a:schemeClr val="accent4">
              <a:lumMod val="50000"/>
            </a:schemeClr>
          </a:solidFill>
        </p:spPr>
        <p:txBody>
          <a:bodyPr rtlCol="0"/>
          <a:lstStyle/>
          <a:p>
            <a:pPr rtl="0"/>
            <a:r>
              <a:rPr lang="fr-FR" noProof="0"/>
              <a:t>Cliquez sur l’icône pour ajouter une image</a:t>
            </a:r>
          </a:p>
        </p:txBody>
      </p:sp>
      <p:sp>
        <p:nvSpPr>
          <p:cNvPr id="3" name="Espace réservé de la date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9D7A673B-673F-4638-AC21-02E2AA237280}" type="datetime1">
              <a:rPr lang="fr-FR" noProof="0" smtClean="0"/>
              <a:t>03/07/2021</a:t>
            </a:fld>
            <a:endParaRPr lang="fr-FR" noProof="0"/>
          </a:p>
        </p:txBody>
      </p:sp>
      <p:sp>
        <p:nvSpPr>
          <p:cNvPr id="4" name="Espace réservé du pied de page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fr-FR" noProof="0"/>
          </a:p>
        </p:txBody>
      </p:sp>
      <p:sp>
        <p:nvSpPr>
          <p:cNvPr id="5" name="Espace réservé du numéro de diapositiv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fr-FR" noProof="0" smtClean="0"/>
              <a:t>‹#›</a:t>
            </a:fld>
            <a:endParaRPr lang="fr-FR" noProof="0"/>
          </a:p>
        </p:txBody>
      </p:sp>
      <p:sp>
        <p:nvSpPr>
          <p:cNvPr id="7" name="Titr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fr-FR" noProof="0"/>
              <a:t>TITRE ICI</a:t>
            </a:r>
          </a:p>
        </p:txBody>
      </p:sp>
      <p:sp>
        <p:nvSpPr>
          <p:cNvPr id="11" name="Espace réservé du texte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1645581" y="1507066"/>
            <a:ext cx="4890578" cy="4849283"/>
          </a:xfrm>
        </p:spPr>
        <p:txBody>
          <a:bodyPr lIns="0" rIns="0" rtlCol="0"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cxnSp>
        <p:nvCxnSpPr>
          <p:cNvPr id="13" name="Connecteur droit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2B907ACF-A34F-FE4A-8511-B7FE12F69496}"/>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6282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et légende_5">
    <p:spTree>
      <p:nvGrpSpPr>
        <p:cNvPr id="1" name=""/>
        <p:cNvGrpSpPr/>
        <p:nvPr/>
      </p:nvGrpSpPr>
      <p:grpSpPr>
        <a:xfrm>
          <a:off x="0" y="0"/>
          <a:ext cx="0" cy="0"/>
          <a:chOff x="0" y="0"/>
          <a:chExt cx="0" cy="0"/>
        </a:xfrm>
      </p:grpSpPr>
      <p:sp>
        <p:nvSpPr>
          <p:cNvPr id="6" name="Espace réservé d’image 8">
            <a:extLst>
              <a:ext uri="{FF2B5EF4-FFF2-40B4-BE49-F238E27FC236}">
                <a16:creationId xmlns:a16="http://schemas.microsoft.com/office/drawing/2014/main" id="{E0B206EA-4BA0-3F4C-A4ED-E78F311CD8A8}"/>
              </a:ext>
            </a:extLst>
          </p:cNvPr>
          <p:cNvSpPr>
            <a:spLocks noGrp="1"/>
          </p:cNvSpPr>
          <p:nvPr>
            <p:ph type="pic" sz="quarter" idx="13" hasCustomPrompt="1"/>
          </p:nvPr>
        </p:nvSpPr>
        <p:spPr>
          <a:xfrm>
            <a:off x="1" y="1"/>
            <a:ext cx="12192000" cy="6858002"/>
          </a:xfrm>
          <a:prstGeom prst="rect">
            <a:avLst/>
          </a:prstGeom>
          <a:solidFill>
            <a:schemeClr val="accent4">
              <a:lumMod val="50000"/>
            </a:schemeClr>
          </a:solidFill>
        </p:spPr>
        <p:txBody>
          <a:bodyPr rtlCol="0"/>
          <a:lstStyle/>
          <a:p>
            <a:pPr rtl="0"/>
            <a:r>
              <a:rPr lang="fr-FR" noProof="0"/>
              <a:t>Cliquez sur l’icône pour ajouter une image</a:t>
            </a:r>
          </a:p>
        </p:txBody>
      </p:sp>
      <p:sp>
        <p:nvSpPr>
          <p:cNvPr id="3" name="Espace réservé de la date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1163915D-6548-4240-B491-FC9B156B939F}" type="datetime1">
              <a:rPr lang="fr-FR" noProof="0" smtClean="0"/>
              <a:t>03/07/2021</a:t>
            </a:fld>
            <a:endParaRPr lang="fr-FR" noProof="0"/>
          </a:p>
        </p:txBody>
      </p:sp>
      <p:sp>
        <p:nvSpPr>
          <p:cNvPr id="4" name="Espace réservé du pied de page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fr-FR" noProof="0"/>
          </a:p>
        </p:txBody>
      </p:sp>
      <p:sp>
        <p:nvSpPr>
          <p:cNvPr id="5" name="Espace réservé du numéro de diapositiv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fr-FR" noProof="0" smtClean="0"/>
              <a:t>‹#›</a:t>
            </a:fld>
            <a:endParaRPr lang="fr-FR" noProof="0"/>
          </a:p>
        </p:txBody>
      </p:sp>
      <p:cxnSp>
        <p:nvCxnSpPr>
          <p:cNvPr id="13" name="Connecteur droit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D69E9592-D634-1947-B3FB-EB3B7F16FF28}"/>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re 1">
            <a:extLst>
              <a:ext uri="{FF2B5EF4-FFF2-40B4-BE49-F238E27FC236}">
                <a16:creationId xmlns:a16="http://schemas.microsoft.com/office/drawing/2014/main" id="{6D456EAF-F3B8-AF4A-90FF-4B0693C56A33}"/>
              </a:ext>
            </a:extLst>
          </p:cNvPr>
          <p:cNvSpPr>
            <a:spLocks noGrp="1"/>
          </p:cNvSpPr>
          <p:nvPr>
            <p:ph type="ctrTitle" hasCustomPrompt="1"/>
          </p:nvPr>
        </p:nvSpPr>
        <p:spPr>
          <a:xfrm>
            <a:off x="392623" y="339645"/>
            <a:ext cx="4890577"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fr-FR" noProof="0"/>
              <a:t>TITRE ICI</a:t>
            </a:r>
          </a:p>
        </p:txBody>
      </p:sp>
      <p:sp>
        <p:nvSpPr>
          <p:cNvPr id="15" name="Espace réservé du texte 10">
            <a:extLst>
              <a:ext uri="{FF2B5EF4-FFF2-40B4-BE49-F238E27FC236}">
                <a16:creationId xmlns:a16="http://schemas.microsoft.com/office/drawing/2014/main" id="{F7FB4ADF-1B3E-A442-B2C9-518CBE7637DB}"/>
              </a:ext>
            </a:extLst>
          </p:cNvPr>
          <p:cNvSpPr>
            <a:spLocks noGrp="1"/>
          </p:cNvSpPr>
          <p:nvPr>
            <p:ph type="body" sz="quarter" idx="14" hasCustomPrompt="1"/>
          </p:nvPr>
        </p:nvSpPr>
        <p:spPr>
          <a:xfrm>
            <a:off x="392624" y="1507066"/>
            <a:ext cx="4890578" cy="4849283"/>
          </a:xfrm>
        </p:spPr>
        <p:txBody>
          <a:bodyPr lIns="0" rIns="0" rtlCol="0"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Tree>
    <p:extLst>
      <p:ext uri="{BB962C8B-B14F-4D97-AF65-F5344CB8AC3E}">
        <p14:creationId xmlns:p14="http://schemas.microsoft.com/office/powerpoint/2010/main" val="29745597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et légende_2">
    <p:spTree>
      <p:nvGrpSpPr>
        <p:cNvPr id="1" name=""/>
        <p:cNvGrpSpPr/>
        <p:nvPr/>
      </p:nvGrpSpPr>
      <p:grpSpPr>
        <a:xfrm>
          <a:off x="0" y="0"/>
          <a:ext cx="0" cy="0"/>
          <a:chOff x="0" y="0"/>
          <a:chExt cx="0" cy="0"/>
        </a:xfrm>
      </p:grpSpPr>
      <p:sp>
        <p:nvSpPr>
          <p:cNvPr id="6" name="Espace réservé d’image 5"/>
          <p:cNvSpPr>
            <a:spLocks noGrp="1"/>
          </p:cNvSpPr>
          <p:nvPr>
            <p:ph type="pic" sz="quarter" idx="10" hasCustomPrompt="1"/>
          </p:nvPr>
        </p:nvSpPr>
        <p:spPr>
          <a:xfrm>
            <a:off x="346059"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fr-FR"/>
              <a:t>Cliquez sur l’icône pour ajouter une image</a:t>
            </a:r>
            <a:endParaRPr lang="fr-FR" dirty="0"/>
          </a:p>
        </p:txBody>
      </p:sp>
      <p:sp>
        <p:nvSpPr>
          <p:cNvPr id="9" name="Titr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7313354" y="4418889"/>
            <a:ext cx="3289100" cy="637507"/>
          </a:xfrm>
        </p:spPr>
        <p:txBody>
          <a:bodyPr lIns="0" rIns="0" rtlCol="0" anchor="b">
            <a:noAutofit/>
          </a:bodyPr>
          <a:lstStyle>
            <a:lvl1pPr algn="l">
              <a:defRPr sz="4000" b="0" i="0" cap="all" baseline="0">
                <a:solidFill>
                  <a:schemeClr val="accent4">
                    <a:lumMod val="75000"/>
                  </a:schemeClr>
                </a:solidFill>
                <a:latin typeface="Sagona ExtraLight" panose="02020303050505020204" pitchFamily="18" charset="0"/>
              </a:defRPr>
            </a:lvl1pPr>
          </a:lstStyle>
          <a:p>
            <a:pPr rtl="0"/>
            <a:r>
              <a:rPr lang="fr-FR"/>
              <a:t>TITRE </a:t>
            </a:r>
            <a:br>
              <a:rPr lang="fr-FR"/>
            </a:br>
            <a:r>
              <a:rPr lang="fr-FR"/>
              <a:t>ICI</a:t>
            </a:r>
            <a:endParaRPr lang="fr-FR" dirty="0"/>
          </a:p>
        </p:txBody>
      </p:sp>
      <p:sp>
        <p:nvSpPr>
          <p:cNvPr id="10" name="Espace réservé du texte 10">
            <a:extLst>
              <a:ext uri="{FF2B5EF4-FFF2-40B4-BE49-F238E27FC236}">
                <a16:creationId xmlns:a16="http://schemas.microsoft.com/office/drawing/2014/main" id="{0DAC9D44-F28B-2B43-8B6F-260CB811AA38}"/>
              </a:ext>
            </a:extLst>
          </p:cNvPr>
          <p:cNvSpPr>
            <a:spLocks noGrp="1"/>
          </p:cNvSpPr>
          <p:nvPr>
            <p:ph type="body" sz="quarter" idx="14" hasCustomPrompt="1"/>
          </p:nvPr>
        </p:nvSpPr>
        <p:spPr>
          <a:xfrm>
            <a:off x="7313355" y="5080791"/>
            <a:ext cx="3289100" cy="1484783"/>
          </a:xfrm>
        </p:spPr>
        <p:txBody>
          <a:bodyPr lIns="0" rIns="0" rtlCol="0"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fr-FR" noProof="0" dirty="0"/>
              <a:t>Modifiez les styles du texte </a:t>
            </a:r>
            <a:r>
              <a:rPr lang="fr-FR" noProof="0"/>
              <a:t>du masque</a:t>
            </a:r>
            <a:endParaRPr lang="fr-F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cxnSp>
        <p:nvCxnSpPr>
          <p:cNvPr id="11" name="Connecteur droit 10">
            <a:extLst>
              <a:ext uri="{FF2B5EF4-FFF2-40B4-BE49-F238E27FC236}">
                <a16:creationId xmlns:a16="http://schemas.microsoft.com/office/drawing/2014/main" id="{B39C4094-208E-7E4A-848A-F76A1573073A}"/>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2712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et légende_3">
    <p:spTree>
      <p:nvGrpSpPr>
        <p:cNvPr id="1" name=""/>
        <p:cNvGrpSpPr/>
        <p:nvPr/>
      </p:nvGrpSpPr>
      <p:grpSpPr>
        <a:xfrm>
          <a:off x="0" y="0"/>
          <a:ext cx="0" cy="0"/>
          <a:chOff x="0" y="0"/>
          <a:chExt cx="0" cy="0"/>
        </a:xfrm>
      </p:grpSpPr>
      <p:sp>
        <p:nvSpPr>
          <p:cNvPr id="6" name="Espace réservé d’image 5"/>
          <p:cNvSpPr>
            <a:spLocks noGrp="1"/>
          </p:cNvSpPr>
          <p:nvPr>
            <p:ph type="pic" sz="quarter" idx="10" hasCustomPrompt="1"/>
          </p:nvPr>
        </p:nvSpPr>
        <p:spPr>
          <a:xfrm>
            <a:off x="5445942"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fr-FR" noProof="0"/>
              <a:t>Cliquez sur l’icône pour ajouter une image</a:t>
            </a:r>
          </a:p>
        </p:txBody>
      </p:sp>
      <p:sp>
        <p:nvSpPr>
          <p:cNvPr id="9" name="Titr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4418889"/>
            <a:ext cx="4609683" cy="637507"/>
          </a:xfrm>
        </p:spPr>
        <p:txBody>
          <a:bodyPr lIns="0" rIns="0" rtlCol="0" anchor="b">
            <a:noAutofit/>
          </a:bodyPr>
          <a:lstStyle>
            <a:lvl1pPr algn="l">
              <a:defRPr sz="4000" b="0" i="0" cap="all" baseline="0">
                <a:solidFill>
                  <a:schemeClr val="accent4">
                    <a:lumMod val="75000"/>
                  </a:schemeClr>
                </a:solidFill>
                <a:latin typeface="Sagona ExtraLight" panose="02020303050505020204" pitchFamily="18" charset="0"/>
              </a:defRPr>
            </a:lvl1pPr>
          </a:lstStyle>
          <a:p>
            <a:pPr rtl="0"/>
            <a:r>
              <a:rPr lang="fr-FR" noProof="0"/>
              <a:t>LE TITRE SE PLACE ICI</a:t>
            </a:r>
          </a:p>
        </p:txBody>
      </p:sp>
      <p:sp>
        <p:nvSpPr>
          <p:cNvPr id="10" name="Espace réservé du texte 10">
            <a:extLst>
              <a:ext uri="{FF2B5EF4-FFF2-40B4-BE49-F238E27FC236}">
                <a16:creationId xmlns:a16="http://schemas.microsoft.com/office/drawing/2014/main" id="{0DAC9D44-F28B-2B43-8B6F-260CB811AA38}"/>
              </a:ext>
            </a:extLst>
          </p:cNvPr>
          <p:cNvSpPr>
            <a:spLocks noGrp="1"/>
          </p:cNvSpPr>
          <p:nvPr>
            <p:ph type="body" sz="quarter" idx="14" hasCustomPrompt="1"/>
          </p:nvPr>
        </p:nvSpPr>
        <p:spPr>
          <a:xfrm>
            <a:off x="392622" y="5080791"/>
            <a:ext cx="4609683" cy="1484783"/>
          </a:xfrm>
        </p:spPr>
        <p:txBody>
          <a:bodyPr lIns="0" rIns="0" rtlCol="0"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cxnSp>
        <p:nvCxnSpPr>
          <p:cNvPr id="7" name="Connecteur droit 6">
            <a:extLst>
              <a:ext uri="{FF2B5EF4-FFF2-40B4-BE49-F238E27FC236}">
                <a16:creationId xmlns:a16="http://schemas.microsoft.com/office/drawing/2014/main" id="{8BE71BC7-72EE-294C-9A39-61A77EE295A0}"/>
              </a:ext>
            </a:extLst>
          </p:cNvPr>
          <p:cNvCxnSpPr>
            <a:cxnSpLocks/>
          </p:cNvCxnSpPr>
          <p:nvPr userDrawn="1"/>
        </p:nvCxnSpPr>
        <p:spPr>
          <a:xfrm>
            <a:off x="392623" y="5080791"/>
            <a:ext cx="4609683"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35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et légende_4">
    <p:spTree>
      <p:nvGrpSpPr>
        <p:cNvPr id="1" name=""/>
        <p:cNvGrpSpPr/>
        <p:nvPr/>
      </p:nvGrpSpPr>
      <p:grpSpPr>
        <a:xfrm>
          <a:off x="0" y="0"/>
          <a:ext cx="0" cy="0"/>
          <a:chOff x="0" y="0"/>
          <a:chExt cx="0" cy="0"/>
        </a:xfrm>
      </p:grpSpPr>
      <p:sp>
        <p:nvSpPr>
          <p:cNvPr id="6" name="Espace réservé d’image 5"/>
          <p:cNvSpPr>
            <a:spLocks noGrp="1"/>
          </p:cNvSpPr>
          <p:nvPr>
            <p:ph type="pic" sz="quarter" idx="10" hasCustomPrompt="1"/>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fr-FR" noProof="0"/>
              <a:t>Cliquez sur l’icône pour ajouter une image</a:t>
            </a:r>
          </a:p>
        </p:txBody>
      </p:sp>
      <p:sp>
        <p:nvSpPr>
          <p:cNvPr id="9" name="Titr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rtlCol="0" anchor="b">
            <a:noAutofit/>
          </a:bodyPr>
          <a:lstStyle>
            <a:lvl1pPr algn="l">
              <a:defRPr sz="4000" b="0" i="0" cap="all" baseline="0">
                <a:solidFill>
                  <a:schemeClr val="bg1"/>
                </a:solidFill>
                <a:latin typeface="Sagona ExtraLight" panose="02020303050505020204" pitchFamily="18" charset="0"/>
              </a:defRPr>
            </a:lvl1pPr>
          </a:lstStyle>
          <a:p>
            <a:pPr rtl="0"/>
            <a:r>
              <a:rPr lang="fr-FR" noProof="0"/>
              <a:t>TITRE </a:t>
            </a:r>
            <a:br>
              <a:rPr lang="fr-FR" noProof="0"/>
            </a:br>
            <a:r>
              <a:rPr lang="fr-FR" noProof="0"/>
              <a:t>ICI</a:t>
            </a:r>
          </a:p>
        </p:txBody>
      </p:sp>
      <p:sp>
        <p:nvSpPr>
          <p:cNvPr id="10" name="Espace réservé du texte 10">
            <a:extLst>
              <a:ext uri="{FF2B5EF4-FFF2-40B4-BE49-F238E27FC236}">
                <a16:creationId xmlns:a16="http://schemas.microsoft.com/office/drawing/2014/main" id="{0DAC9D44-F28B-2B43-8B6F-260CB811AA38}"/>
              </a:ext>
            </a:extLst>
          </p:cNvPr>
          <p:cNvSpPr>
            <a:spLocks noGrp="1"/>
          </p:cNvSpPr>
          <p:nvPr>
            <p:ph type="body" sz="quarter" idx="14" hasCustomPrompt="1"/>
          </p:nvPr>
        </p:nvSpPr>
        <p:spPr>
          <a:xfrm>
            <a:off x="1645582" y="5080791"/>
            <a:ext cx="3289100" cy="1484783"/>
          </a:xfrm>
        </p:spPr>
        <p:txBody>
          <a:bodyPr lIns="0" rIns="0" rtlCol="0" anchor="t">
            <a:normAutofit/>
          </a:bodyPr>
          <a:lstStyle>
            <a:lvl1pPr marL="0" indent="0" rtl="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cxnSp>
        <p:nvCxnSpPr>
          <p:cNvPr id="8" name="Connecteur droit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4771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Image et légende_5">
    <p:spTree>
      <p:nvGrpSpPr>
        <p:cNvPr id="1" name=""/>
        <p:cNvGrpSpPr/>
        <p:nvPr/>
      </p:nvGrpSpPr>
      <p:grpSpPr>
        <a:xfrm>
          <a:off x="0" y="0"/>
          <a:ext cx="0" cy="0"/>
          <a:chOff x="0" y="0"/>
          <a:chExt cx="0" cy="0"/>
        </a:xfrm>
      </p:grpSpPr>
      <p:sp>
        <p:nvSpPr>
          <p:cNvPr id="8" name="Espace réservé d’image 5">
            <a:extLst>
              <a:ext uri="{FF2B5EF4-FFF2-40B4-BE49-F238E27FC236}">
                <a16:creationId xmlns:a16="http://schemas.microsoft.com/office/drawing/2014/main" id="{1F4417F7-7CDE-DF44-9B0E-AC44EE99BF4B}"/>
              </a:ext>
            </a:extLst>
          </p:cNvPr>
          <p:cNvSpPr>
            <a:spLocks noGrp="1"/>
          </p:cNvSpPr>
          <p:nvPr>
            <p:ph type="pic" sz="quarter" idx="10" hasCustomPrompt="1"/>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solidFill>
                  <a:schemeClr val="bg1"/>
                </a:solidFill>
              </a:defRPr>
            </a:lvl1pPr>
          </a:lstStyle>
          <a:p>
            <a:pPr rtl="0"/>
            <a:r>
              <a:rPr lang="fr-FR" noProof="0"/>
              <a:t>Cliquez sur l’icône pour ajouter une image</a:t>
            </a:r>
          </a:p>
        </p:txBody>
      </p:sp>
      <p:sp>
        <p:nvSpPr>
          <p:cNvPr id="9" name="Titr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3429000"/>
            <a:ext cx="4609683" cy="637507"/>
          </a:xfrm>
        </p:spPr>
        <p:txBody>
          <a:bodyPr lIns="0" rIns="0" rtlCol="0" anchor="b">
            <a:noAutofit/>
          </a:bodyPr>
          <a:lstStyle>
            <a:lvl1pPr algn="l">
              <a:defRPr sz="4000" b="0" i="0" cap="all" baseline="0">
                <a:solidFill>
                  <a:schemeClr val="bg1"/>
                </a:solidFill>
                <a:latin typeface="Sagona ExtraLight" panose="02020303050505020204" pitchFamily="18" charset="0"/>
              </a:defRPr>
            </a:lvl1pPr>
          </a:lstStyle>
          <a:p>
            <a:pPr rtl="0"/>
            <a:r>
              <a:rPr lang="fr-FR" noProof="0"/>
              <a:t>LE TITRE SE PLACE ICI</a:t>
            </a:r>
          </a:p>
        </p:txBody>
      </p:sp>
      <p:sp>
        <p:nvSpPr>
          <p:cNvPr id="10" name="Espace réservé du texte 10">
            <a:extLst>
              <a:ext uri="{FF2B5EF4-FFF2-40B4-BE49-F238E27FC236}">
                <a16:creationId xmlns:a16="http://schemas.microsoft.com/office/drawing/2014/main" id="{0DAC9D44-F28B-2B43-8B6F-260CB811AA38}"/>
              </a:ext>
            </a:extLst>
          </p:cNvPr>
          <p:cNvSpPr>
            <a:spLocks noGrp="1"/>
          </p:cNvSpPr>
          <p:nvPr>
            <p:ph type="body" sz="quarter" idx="14" hasCustomPrompt="1"/>
          </p:nvPr>
        </p:nvSpPr>
        <p:spPr>
          <a:xfrm>
            <a:off x="392622" y="4090902"/>
            <a:ext cx="4609683" cy="1484783"/>
          </a:xfrm>
        </p:spPr>
        <p:txBody>
          <a:bodyPr lIns="0" rIns="0" rtlCol="0" anchor="t">
            <a:normAutofit/>
          </a:bodyPr>
          <a:lstStyle>
            <a:lvl1pPr marL="0" indent="0" rtl="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cxnSp>
        <p:nvCxnSpPr>
          <p:cNvPr id="11" name="Connecteur droit 10">
            <a:extLst>
              <a:ext uri="{FF2B5EF4-FFF2-40B4-BE49-F238E27FC236}">
                <a16:creationId xmlns:a16="http://schemas.microsoft.com/office/drawing/2014/main" id="{79F22032-BAB9-744C-B14E-54350BBD1C7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616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Vue d’ensemble_1">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rtlCol="0"/>
          <a:lstStyle/>
          <a:p>
            <a:pPr rtl="0"/>
            <a:fld id="{D076BF53-C7C0-4951-A5A6-D99192E559F1}" type="datetime1">
              <a:rPr lang="fr-FR" noProof="0" smtClean="0"/>
              <a:t>03/07/2021</a:t>
            </a:fld>
            <a:endParaRPr lang="fr-FR" noProof="0"/>
          </a:p>
        </p:txBody>
      </p:sp>
      <p:sp>
        <p:nvSpPr>
          <p:cNvPr id="4" name="Espace réservé du pied de page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fr-FR" noProof="0"/>
          </a:p>
        </p:txBody>
      </p:sp>
      <p:sp>
        <p:nvSpPr>
          <p:cNvPr id="5" name="Espace réservé du numéro de diapositiv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fr-FR" noProof="0" smtClean="0"/>
              <a:t>‹#›</a:t>
            </a:fld>
            <a:endParaRPr lang="fr-FR" noProof="0"/>
          </a:p>
        </p:txBody>
      </p:sp>
      <p:sp>
        <p:nvSpPr>
          <p:cNvPr id="7" name="Titr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10113030"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fr-FR" noProof="0"/>
              <a:t>TITRE ICI</a:t>
            </a:r>
          </a:p>
        </p:txBody>
      </p:sp>
      <p:cxnSp>
        <p:nvCxnSpPr>
          <p:cNvPr id="13" name="Connecteur droit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 Coins arrondis 16">
            <a:extLst>
              <a:ext uri="{FF2B5EF4-FFF2-40B4-BE49-F238E27FC236}">
                <a16:creationId xmlns:a16="http://schemas.microsoft.com/office/drawing/2014/main" id="{B3776AA3-9860-D247-8A43-85FD58FFFD43}"/>
              </a:ext>
            </a:extLst>
          </p:cNvPr>
          <p:cNvSpPr/>
          <p:nvPr/>
        </p:nvSpPr>
        <p:spPr>
          <a:xfrm>
            <a:off x="1658836"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6" name="Espace réservé d’image 5">
            <a:extLst>
              <a:ext uri="{FF2B5EF4-FFF2-40B4-BE49-F238E27FC236}">
                <a16:creationId xmlns:a16="http://schemas.microsoft.com/office/drawing/2014/main" id="{7A07194D-FDC6-4941-AE99-5ED1F7F4C585}"/>
              </a:ext>
            </a:extLst>
          </p:cNvPr>
          <p:cNvSpPr>
            <a:spLocks noGrp="1"/>
          </p:cNvSpPr>
          <p:nvPr>
            <p:ph type="pic" sz="quarter" idx="13" hasCustomPrompt="1"/>
          </p:nvPr>
        </p:nvSpPr>
        <p:spPr>
          <a:xfrm>
            <a:off x="1730896" y="2366353"/>
            <a:ext cx="369944" cy="368788"/>
          </a:xfrm>
        </p:spPr>
        <p:txBody>
          <a:bodyPr rtlCol="0" anchor="ctr">
            <a:normAutofit/>
          </a:bodyPr>
          <a:lstStyle>
            <a:lvl1pPr marL="0" indent="0" algn="ctr">
              <a:buNone/>
              <a:defRPr sz="800"/>
            </a:lvl1pPr>
          </a:lstStyle>
          <a:p>
            <a:pPr rtl="0"/>
            <a:r>
              <a:rPr lang="fr-FR" noProof="0"/>
              <a:t>Cliquez sur l’icône pour ajouter une image</a:t>
            </a:r>
          </a:p>
        </p:txBody>
      </p:sp>
      <p:sp>
        <p:nvSpPr>
          <p:cNvPr id="57" name="Rectangle : Coins arrondis 16">
            <a:extLst>
              <a:ext uri="{FF2B5EF4-FFF2-40B4-BE49-F238E27FC236}">
                <a16:creationId xmlns:a16="http://schemas.microsoft.com/office/drawing/2014/main" id="{F5244B71-4557-B64C-8C28-456C7623AE5B}"/>
              </a:ext>
            </a:extLst>
          </p:cNvPr>
          <p:cNvSpPr/>
          <p:nvPr userDrawn="1"/>
        </p:nvSpPr>
        <p:spPr>
          <a:xfrm>
            <a:off x="1658836"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8" name="Espace réservé d’image 5">
            <a:extLst>
              <a:ext uri="{FF2B5EF4-FFF2-40B4-BE49-F238E27FC236}">
                <a16:creationId xmlns:a16="http://schemas.microsoft.com/office/drawing/2014/main" id="{B12F4613-2BD8-E54D-A2E0-8707A28A10A4}"/>
              </a:ext>
            </a:extLst>
          </p:cNvPr>
          <p:cNvSpPr>
            <a:spLocks noGrp="1"/>
          </p:cNvSpPr>
          <p:nvPr>
            <p:ph type="pic" sz="quarter" idx="14" hasCustomPrompt="1"/>
          </p:nvPr>
        </p:nvSpPr>
        <p:spPr>
          <a:xfrm>
            <a:off x="1730896" y="3592038"/>
            <a:ext cx="369944" cy="368788"/>
          </a:xfrm>
        </p:spPr>
        <p:txBody>
          <a:bodyPr rtlCol="0" anchor="ctr">
            <a:normAutofit/>
          </a:bodyPr>
          <a:lstStyle>
            <a:lvl1pPr marL="0" indent="0" algn="ctr">
              <a:buNone/>
              <a:defRPr sz="800"/>
            </a:lvl1pPr>
          </a:lstStyle>
          <a:p>
            <a:pPr rtl="0"/>
            <a:r>
              <a:rPr lang="fr-FR" noProof="0"/>
              <a:t>Cliquez sur l’icône pour ajouter une image</a:t>
            </a:r>
          </a:p>
        </p:txBody>
      </p:sp>
      <p:sp>
        <p:nvSpPr>
          <p:cNvPr id="61" name="Rectangle : Coins arrondis 16">
            <a:extLst>
              <a:ext uri="{FF2B5EF4-FFF2-40B4-BE49-F238E27FC236}">
                <a16:creationId xmlns:a16="http://schemas.microsoft.com/office/drawing/2014/main" id="{1A5F3004-02A9-1E43-A3E5-8ABCD5ED1A1C}"/>
              </a:ext>
            </a:extLst>
          </p:cNvPr>
          <p:cNvSpPr/>
          <p:nvPr userDrawn="1"/>
        </p:nvSpPr>
        <p:spPr>
          <a:xfrm>
            <a:off x="1658836"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62" name="Espace réservé d’image 5">
            <a:extLst>
              <a:ext uri="{FF2B5EF4-FFF2-40B4-BE49-F238E27FC236}">
                <a16:creationId xmlns:a16="http://schemas.microsoft.com/office/drawing/2014/main" id="{1A844DD7-EE1E-F04F-91C7-38039BFF2046}"/>
              </a:ext>
            </a:extLst>
          </p:cNvPr>
          <p:cNvSpPr>
            <a:spLocks noGrp="1"/>
          </p:cNvSpPr>
          <p:nvPr>
            <p:ph type="pic" sz="quarter" idx="15" hasCustomPrompt="1"/>
          </p:nvPr>
        </p:nvSpPr>
        <p:spPr>
          <a:xfrm>
            <a:off x="1730896" y="4856634"/>
            <a:ext cx="369944" cy="368788"/>
          </a:xfrm>
        </p:spPr>
        <p:txBody>
          <a:bodyPr rtlCol="0" anchor="ctr">
            <a:normAutofit/>
          </a:bodyPr>
          <a:lstStyle>
            <a:lvl1pPr marL="0" indent="0" algn="ctr">
              <a:buNone/>
              <a:defRPr sz="800"/>
            </a:lvl1pPr>
          </a:lstStyle>
          <a:p>
            <a:pPr rtl="0"/>
            <a:r>
              <a:rPr lang="fr-FR" noProof="0"/>
              <a:t>Cliquez sur l’icône pour ajouter une image</a:t>
            </a:r>
          </a:p>
        </p:txBody>
      </p:sp>
      <p:sp>
        <p:nvSpPr>
          <p:cNvPr id="98" name="Rectangle : Coins arrondis 16">
            <a:extLst>
              <a:ext uri="{FF2B5EF4-FFF2-40B4-BE49-F238E27FC236}">
                <a16:creationId xmlns:a16="http://schemas.microsoft.com/office/drawing/2014/main" id="{491E125D-06D1-A343-A3C9-CBC63A66CDC0}"/>
              </a:ext>
            </a:extLst>
          </p:cNvPr>
          <p:cNvSpPr/>
          <p:nvPr userDrawn="1"/>
        </p:nvSpPr>
        <p:spPr>
          <a:xfrm>
            <a:off x="6871764"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9" name="Espace réservé d’image 5">
            <a:extLst>
              <a:ext uri="{FF2B5EF4-FFF2-40B4-BE49-F238E27FC236}">
                <a16:creationId xmlns:a16="http://schemas.microsoft.com/office/drawing/2014/main" id="{26670858-0422-9546-B0BD-9B2D594140BA}"/>
              </a:ext>
            </a:extLst>
          </p:cNvPr>
          <p:cNvSpPr>
            <a:spLocks noGrp="1"/>
          </p:cNvSpPr>
          <p:nvPr>
            <p:ph type="pic" sz="quarter" idx="21" hasCustomPrompt="1"/>
          </p:nvPr>
        </p:nvSpPr>
        <p:spPr>
          <a:xfrm>
            <a:off x="6949266" y="2366353"/>
            <a:ext cx="369944" cy="368788"/>
          </a:xfrm>
        </p:spPr>
        <p:txBody>
          <a:bodyPr rtlCol="0" anchor="ctr">
            <a:normAutofit/>
          </a:bodyPr>
          <a:lstStyle>
            <a:lvl1pPr marL="0" indent="0" algn="ctr">
              <a:buNone/>
              <a:defRPr sz="800"/>
            </a:lvl1pPr>
          </a:lstStyle>
          <a:p>
            <a:pPr rtl="0"/>
            <a:r>
              <a:rPr lang="fr-FR" noProof="0"/>
              <a:t>Cliquez sur l’icône pour ajouter une image</a:t>
            </a:r>
          </a:p>
        </p:txBody>
      </p:sp>
      <p:sp>
        <p:nvSpPr>
          <p:cNvPr id="100" name="Rectangle : Coins arrondis 16">
            <a:extLst>
              <a:ext uri="{FF2B5EF4-FFF2-40B4-BE49-F238E27FC236}">
                <a16:creationId xmlns:a16="http://schemas.microsoft.com/office/drawing/2014/main" id="{9DDF7684-5C6D-B344-A059-87C2BDD8657A}"/>
              </a:ext>
            </a:extLst>
          </p:cNvPr>
          <p:cNvSpPr/>
          <p:nvPr userDrawn="1"/>
        </p:nvSpPr>
        <p:spPr>
          <a:xfrm>
            <a:off x="6877206"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1" name="Espace réservé d’image 5">
            <a:extLst>
              <a:ext uri="{FF2B5EF4-FFF2-40B4-BE49-F238E27FC236}">
                <a16:creationId xmlns:a16="http://schemas.microsoft.com/office/drawing/2014/main" id="{72578CBB-F47F-C740-982B-BA1719663CCD}"/>
              </a:ext>
            </a:extLst>
          </p:cNvPr>
          <p:cNvSpPr>
            <a:spLocks noGrp="1"/>
          </p:cNvSpPr>
          <p:nvPr>
            <p:ph type="pic" sz="quarter" idx="22" hasCustomPrompt="1"/>
          </p:nvPr>
        </p:nvSpPr>
        <p:spPr>
          <a:xfrm>
            <a:off x="6949266" y="3592038"/>
            <a:ext cx="369944" cy="368788"/>
          </a:xfrm>
        </p:spPr>
        <p:txBody>
          <a:bodyPr rtlCol="0" anchor="ctr">
            <a:normAutofit/>
          </a:bodyPr>
          <a:lstStyle>
            <a:lvl1pPr marL="0" indent="0" algn="ctr">
              <a:buNone/>
              <a:defRPr sz="800"/>
            </a:lvl1pPr>
          </a:lstStyle>
          <a:p>
            <a:pPr rtl="0"/>
            <a:r>
              <a:rPr lang="fr-FR" noProof="0"/>
              <a:t>Cliquez sur l’icône pour ajouter une image</a:t>
            </a:r>
          </a:p>
        </p:txBody>
      </p:sp>
      <p:sp>
        <p:nvSpPr>
          <p:cNvPr id="102" name="Rectangle : Coins arrondis 16">
            <a:extLst>
              <a:ext uri="{FF2B5EF4-FFF2-40B4-BE49-F238E27FC236}">
                <a16:creationId xmlns:a16="http://schemas.microsoft.com/office/drawing/2014/main" id="{FE14D617-9285-9D4D-84E4-7BBD145B397E}"/>
              </a:ext>
            </a:extLst>
          </p:cNvPr>
          <p:cNvSpPr/>
          <p:nvPr userDrawn="1"/>
        </p:nvSpPr>
        <p:spPr>
          <a:xfrm>
            <a:off x="6877206"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3" name="Espace réservé d’image 5">
            <a:extLst>
              <a:ext uri="{FF2B5EF4-FFF2-40B4-BE49-F238E27FC236}">
                <a16:creationId xmlns:a16="http://schemas.microsoft.com/office/drawing/2014/main" id="{32A1D8CC-0021-A243-9775-CF930D41B94D}"/>
              </a:ext>
            </a:extLst>
          </p:cNvPr>
          <p:cNvSpPr>
            <a:spLocks noGrp="1"/>
          </p:cNvSpPr>
          <p:nvPr>
            <p:ph type="pic" sz="quarter" idx="23" hasCustomPrompt="1"/>
          </p:nvPr>
        </p:nvSpPr>
        <p:spPr>
          <a:xfrm>
            <a:off x="6949266" y="4856634"/>
            <a:ext cx="369944" cy="368788"/>
          </a:xfrm>
        </p:spPr>
        <p:txBody>
          <a:bodyPr rtlCol="0" anchor="ctr">
            <a:normAutofit/>
          </a:bodyPr>
          <a:lstStyle>
            <a:lvl1pPr marL="0" indent="0" algn="ctr">
              <a:buNone/>
              <a:defRPr sz="800"/>
            </a:lvl1pPr>
          </a:lstStyle>
          <a:p>
            <a:pPr rtl="0"/>
            <a:r>
              <a:rPr lang="fr-FR" noProof="0"/>
              <a:t>Cliquez sur l’icône pour ajouter une image</a:t>
            </a:r>
          </a:p>
        </p:txBody>
      </p:sp>
      <p:sp>
        <p:nvSpPr>
          <p:cNvPr id="107" name="Espace réservé du texte 10">
            <a:extLst>
              <a:ext uri="{FF2B5EF4-FFF2-40B4-BE49-F238E27FC236}">
                <a16:creationId xmlns:a16="http://schemas.microsoft.com/office/drawing/2014/main" id="{8867B6C6-0A29-A04E-BAE5-B9060225E124}"/>
              </a:ext>
            </a:extLst>
          </p:cNvPr>
          <p:cNvSpPr>
            <a:spLocks noGrp="1"/>
          </p:cNvSpPr>
          <p:nvPr>
            <p:ph type="body" sz="quarter" idx="25" hasCustomPrompt="1"/>
          </p:nvPr>
        </p:nvSpPr>
        <p:spPr>
          <a:xfrm>
            <a:off x="2488785" y="2512451"/>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09" name="Espace réservé du texte 2">
            <a:extLst>
              <a:ext uri="{FF2B5EF4-FFF2-40B4-BE49-F238E27FC236}">
                <a16:creationId xmlns:a16="http://schemas.microsoft.com/office/drawing/2014/main" id="{9DF49D7C-2E08-9348-9C2B-0496EF9612DF}"/>
              </a:ext>
            </a:extLst>
          </p:cNvPr>
          <p:cNvSpPr>
            <a:spLocks noGrp="1"/>
          </p:cNvSpPr>
          <p:nvPr>
            <p:ph type="body" idx="26" hasCustomPrompt="1"/>
          </p:nvPr>
        </p:nvSpPr>
        <p:spPr>
          <a:xfrm>
            <a:off x="2488784" y="2265592"/>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10" name="Espace réservé du texte 10">
            <a:extLst>
              <a:ext uri="{FF2B5EF4-FFF2-40B4-BE49-F238E27FC236}">
                <a16:creationId xmlns:a16="http://schemas.microsoft.com/office/drawing/2014/main" id="{2733402A-D14F-6D48-A59D-329C3824DD2E}"/>
              </a:ext>
            </a:extLst>
          </p:cNvPr>
          <p:cNvSpPr>
            <a:spLocks noGrp="1"/>
          </p:cNvSpPr>
          <p:nvPr>
            <p:ph type="body" sz="quarter" idx="27" hasCustomPrompt="1"/>
          </p:nvPr>
        </p:nvSpPr>
        <p:spPr>
          <a:xfrm>
            <a:off x="2488785" y="3745506"/>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11" name="Espace réservé du texte 2">
            <a:extLst>
              <a:ext uri="{FF2B5EF4-FFF2-40B4-BE49-F238E27FC236}">
                <a16:creationId xmlns:a16="http://schemas.microsoft.com/office/drawing/2014/main" id="{3886AD51-641D-6B44-B558-2B15E88D1BC5}"/>
              </a:ext>
            </a:extLst>
          </p:cNvPr>
          <p:cNvSpPr>
            <a:spLocks noGrp="1"/>
          </p:cNvSpPr>
          <p:nvPr>
            <p:ph type="body" idx="28" hasCustomPrompt="1"/>
          </p:nvPr>
        </p:nvSpPr>
        <p:spPr>
          <a:xfrm>
            <a:off x="2488784" y="3498647"/>
            <a:ext cx="3995036" cy="365095"/>
          </a:xfrm>
        </p:spPr>
        <p:txBody>
          <a:bodyPr lIns="0" rtlCol="0" anchor="b">
            <a:noAutofit/>
          </a:bodyPr>
          <a:lstStyle>
            <a:lvl1pPr marL="0" indent="0" rtl="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12" name="Espace réservé du texte 10">
            <a:extLst>
              <a:ext uri="{FF2B5EF4-FFF2-40B4-BE49-F238E27FC236}">
                <a16:creationId xmlns:a16="http://schemas.microsoft.com/office/drawing/2014/main" id="{C00297CA-1F0B-4C44-852F-CF6FEA9F9481}"/>
              </a:ext>
            </a:extLst>
          </p:cNvPr>
          <p:cNvSpPr>
            <a:spLocks noGrp="1"/>
          </p:cNvSpPr>
          <p:nvPr>
            <p:ph type="body" sz="quarter" idx="29" hasCustomPrompt="1"/>
          </p:nvPr>
        </p:nvSpPr>
        <p:spPr>
          <a:xfrm>
            <a:off x="2488785" y="5006270"/>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13" name="Espace réservé du texte 2">
            <a:extLst>
              <a:ext uri="{FF2B5EF4-FFF2-40B4-BE49-F238E27FC236}">
                <a16:creationId xmlns:a16="http://schemas.microsoft.com/office/drawing/2014/main" id="{3F704107-F38D-E044-8226-ACDDEDEDC605}"/>
              </a:ext>
            </a:extLst>
          </p:cNvPr>
          <p:cNvSpPr>
            <a:spLocks noGrp="1"/>
          </p:cNvSpPr>
          <p:nvPr>
            <p:ph type="body" idx="30" hasCustomPrompt="1"/>
          </p:nvPr>
        </p:nvSpPr>
        <p:spPr>
          <a:xfrm>
            <a:off x="2488784" y="4759411"/>
            <a:ext cx="3995036" cy="365095"/>
          </a:xfrm>
        </p:spPr>
        <p:txBody>
          <a:bodyPr lIns="0" rtlCol="0" anchor="b">
            <a:noAutofit/>
          </a:bodyPr>
          <a:lstStyle>
            <a:lvl1pPr marL="0" indent="0" rtl="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24" name="Espace réservé du texte 10">
            <a:extLst>
              <a:ext uri="{FF2B5EF4-FFF2-40B4-BE49-F238E27FC236}">
                <a16:creationId xmlns:a16="http://schemas.microsoft.com/office/drawing/2014/main" id="{7A332327-16D9-9B48-8EAC-A4F377D5904D}"/>
              </a:ext>
            </a:extLst>
          </p:cNvPr>
          <p:cNvSpPr>
            <a:spLocks noGrp="1"/>
          </p:cNvSpPr>
          <p:nvPr>
            <p:ph type="body" sz="quarter" idx="33" hasCustomPrompt="1"/>
          </p:nvPr>
        </p:nvSpPr>
        <p:spPr>
          <a:xfrm>
            <a:off x="7766655" y="2512451"/>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25" name="Espace réservé du texte 2">
            <a:extLst>
              <a:ext uri="{FF2B5EF4-FFF2-40B4-BE49-F238E27FC236}">
                <a16:creationId xmlns:a16="http://schemas.microsoft.com/office/drawing/2014/main" id="{8EB0263B-D418-C14A-A00B-092B5EB5C515}"/>
              </a:ext>
            </a:extLst>
          </p:cNvPr>
          <p:cNvSpPr>
            <a:spLocks noGrp="1"/>
          </p:cNvSpPr>
          <p:nvPr>
            <p:ph type="body" idx="34" hasCustomPrompt="1"/>
          </p:nvPr>
        </p:nvSpPr>
        <p:spPr>
          <a:xfrm>
            <a:off x="7766655" y="2265592"/>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26" name="Espace réservé du texte 10">
            <a:extLst>
              <a:ext uri="{FF2B5EF4-FFF2-40B4-BE49-F238E27FC236}">
                <a16:creationId xmlns:a16="http://schemas.microsoft.com/office/drawing/2014/main" id="{53CC49A6-2AB5-664B-9A6C-56D70E1382D7}"/>
              </a:ext>
            </a:extLst>
          </p:cNvPr>
          <p:cNvSpPr>
            <a:spLocks noGrp="1"/>
          </p:cNvSpPr>
          <p:nvPr>
            <p:ph type="body" sz="quarter" idx="35" hasCustomPrompt="1"/>
          </p:nvPr>
        </p:nvSpPr>
        <p:spPr>
          <a:xfrm>
            <a:off x="7766655" y="3745506"/>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27" name="Espace réservé du texte 2">
            <a:extLst>
              <a:ext uri="{FF2B5EF4-FFF2-40B4-BE49-F238E27FC236}">
                <a16:creationId xmlns:a16="http://schemas.microsoft.com/office/drawing/2014/main" id="{718CCABC-AF06-5241-8D13-EB2F4637D435}"/>
              </a:ext>
            </a:extLst>
          </p:cNvPr>
          <p:cNvSpPr>
            <a:spLocks noGrp="1"/>
          </p:cNvSpPr>
          <p:nvPr>
            <p:ph type="body" idx="36" hasCustomPrompt="1"/>
          </p:nvPr>
        </p:nvSpPr>
        <p:spPr>
          <a:xfrm>
            <a:off x="7766655" y="3498647"/>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28" name="Espace réservé du texte 10">
            <a:extLst>
              <a:ext uri="{FF2B5EF4-FFF2-40B4-BE49-F238E27FC236}">
                <a16:creationId xmlns:a16="http://schemas.microsoft.com/office/drawing/2014/main" id="{5119242C-1FE8-C140-9349-8172F954E3CB}"/>
              </a:ext>
            </a:extLst>
          </p:cNvPr>
          <p:cNvSpPr>
            <a:spLocks noGrp="1"/>
          </p:cNvSpPr>
          <p:nvPr>
            <p:ph type="body" sz="quarter" idx="37" hasCustomPrompt="1"/>
          </p:nvPr>
        </p:nvSpPr>
        <p:spPr>
          <a:xfrm>
            <a:off x="7766655" y="5006270"/>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29" name="Espace réservé du texte 2">
            <a:extLst>
              <a:ext uri="{FF2B5EF4-FFF2-40B4-BE49-F238E27FC236}">
                <a16:creationId xmlns:a16="http://schemas.microsoft.com/office/drawing/2014/main" id="{23F2AE0B-3E70-BB47-8FBC-FE66A5A297BD}"/>
              </a:ext>
            </a:extLst>
          </p:cNvPr>
          <p:cNvSpPr>
            <a:spLocks noGrp="1"/>
          </p:cNvSpPr>
          <p:nvPr>
            <p:ph type="body" idx="38" hasCustomPrompt="1"/>
          </p:nvPr>
        </p:nvSpPr>
        <p:spPr>
          <a:xfrm>
            <a:off x="7766655" y="4759411"/>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cxnSp>
        <p:nvCxnSpPr>
          <p:cNvPr id="41" name="Connecteur droit 40">
            <a:extLst>
              <a:ext uri="{FF2B5EF4-FFF2-40B4-BE49-F238E27FC236}">
                <a16:creationId xmlns:a16="http://schemas.microsoft.com/office/drawing/2014/main" id="{2D604C81-B013-4641-9B16-5E9ECBD30CBA}"/>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1853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ue d’ensemble_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rtlCol="0"/>
          <a:lstStyle/>
          <a:p>
            <a:pPr rtl="0"/>
            <a:fld id="{8064034E-F80F-417A-80CB-0AAE3BFF435F}" type="datetime1">
              <a:rPr lang="fr-FR" noProof="0" smtClean="0"/>
              <a:t>03/07/2021</a:t>
            </a:fld>
            <a:endParaRPr lang="fr-FR" noProof="0"/>
          </a:p>
        </p:txBody>
      </p:sp>
      <p:sp>
        <p:nvSpPr>
          <p:cNvPr id="4" name="Espace réservé du pied de page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fr-FR" noProof="0"/>
          </a:p>
        </p:txBody>
      </p:sp>
      <p:sp>
        <p:nvSpPr>
          <p:cNvPr id="5" name="Espace réservé du numéro de diapositiv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fr-FR" noProof="0" smtClean="0"/>
              <a:t>‹#›</a:t>
            </a:fld>
            <a:endParaRPr lang="fr-FR" noProof="0"/>
          </a:p>
        </p:txBody>
      </p:sp>
      <p:sp>
        <p:nvSpPr>
          <p:cNvPr id="7" name="Titr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2" y="339645"/>
            <a:ext cx="10219457"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fr-FR" noProof="0"/>
              <a:t>TITRE ICI</a:t>
            </a:r>
          </a:p>
        </p:txBody>
      </p:sp>
      <p:cxnSp>
        <p:nvCxnSpPr>
          <p:cNvPr id="13" name="Connecteur droit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 Coins arrondis 16">
            <a:extLst>
              <a:ext uri="{FF2B5EF4-FFF2-40B4-BE49-F238E27FC236}">
                <a16:creationId xmlns:a16="http://schemas.microsoft.com/office/drawing/2014/main" id="{B3776AA3-9860-D247-8A43-85FD58FFFD43}"/>
              </a:ext>
            </a:extLst>
          </p:cNvPr>
          <p:cNvSpPr/>
          <p:nvPr/>
        </p:nvSpPr>
        <p:spPr>
          <a:xfrm>
            <a:off x="392622"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6" name="Espace réservé d’image 5">
            <a:extLst>
              <a:ext uri="{FF2B5EF4-FFF2-40B4-BE49-F238E27FC236}">
                <a16:creationId xmlns:a16="http://schemas.microsoft.com/office/drawing/2014/main" id="{7A07194D-FDC6-4941-AE99-5ED1F7F4C585}"/>
              </a:ext>
            </a:extLst>
          </p:cNvPr>
          <p:cNvSpPr>
            <a:spLocks noGrp="1"/>
          </p:cNvSpPr>
          <p:nvPr>
            <p:ph type="pic" sz="quarter" idx="13" hasCustomPrompt="1"/>
          </p:nvPr>
        </p:nvSpPr>
        <p:spPr>
          <a:xfrm>
            <a:off x="464682" y="2366353"/>
            <a:ext cx="369944" cy="368788"/>
          </a:xfrm>
        </p:spPr>
        <p:txBody>
          <a:bodyPr rtlCol="0" anchor="ctr">
            <a:normAutofit/>
          </a:bodyPr>
          <a:lstStyle>
            <a:lvl1pPr marL="0" indent="0" algn="ctr">
              <a:buNone/>
              <a:defRPr sz="800"/>
            </a:lvl1pPr>
          </a:lstStyle>
          <a:p>
            <a:pPr rtl="0"/>
            <a:r>
              <a:rPr lang="fr-FR" noProof="0"/>
              <a:t>Cliquez sur l’icône pour ajouter une image</a:t>
            </a:r>
          </a:p>
        </p:txBody>
      </p:sp>
      <p:sp>
        <p:nvSpPr>
          <p:cNvPr id="57" name="Rectangle : Coins arrondis 16">
            <a:extLst>
              <a:ext uri="{FF2B5EF4-FFF2-40B4-BE49-F238E27FC236}">
                <a16:creationId xmlns:a16="http://schemas.microsoft.com/office/drawing/2014/main" id="{F5244B71-4557-B64C-8C28-456C7623AE5B}"/>
              </a:ext>
            </a:extLst>
          </p:cNvPr>
          <p:cNvSpPr/>
          <p:nvPr userDrawn="1"/>
        </p:nvSpPr>
        <p:spPr>
          <a:xfrm>
            <a:off x="39262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8" name="Espace réservé d’image 5">
            <a:extLst>
              <a:ext uri="{FF2B5EF4-FFF2-40B4-BE49-F238E27FC236}">
                <a16:creationId xmlns:a16="http://schemas.microsoft.com/office/drawing/2014/main" id="{B12F4613-2BD8-E54D-A2E0-8707A28A10A4}"/>
              </a:ext>
            </a:extLst>
          </p:cNvPr>
          <p:cNvSpPr>
            <a:spLocks noGrp="1"/>
          </p:cNvSpPr>
          <p:nvPr>
            <p:ph type="pic" sz="quarter" idx="14" hasCustomPrompt="1"/>
          </p:nvPr>
        </p:nvSpPr>
        <p:spPr>
          <a:xfrm>
            <a:off x="464682" y="3592038"/>
            <a:ext cx="369944" cy="368788"/>
          </a:xfrm>
        </p:spPr>
        <p:txBody>
          <a:bodyPr rtlCol="0" anchor="ctr">
            <a:normAutofit/>
          </a:bodyPr>
          <a:lstStyle>
            <a:lvl1pPr marL="0" indent="0" algn="ctr">
              <a:buNone/>
              <a:defRPr sz="800"/>
            </a:lvl1pPr>
          </a:lstStyle>
          <a:p>
            <a:pPr rtl="0"/>
            <a:r>
              <a:rPr lang="fr-FR" noProof="0"/>
              <a:t>Cliquez sur l’icône pour ajouter une image</a:t>
            </a:r>
          </a:p>
        </p:txBody>
      </p:sp>
      <p:sp>
        <p:nvSpPr>
          <p:cNvPr id="61" name="Rectangle : Coins arrondis 16">
            <a:extLst>
              <a:ext uri="{FF2B5EF4-FFF2-40B4-BE49-F238E27FC236}">
                <a16:creationId xmlns:a16="http://schemas.microsoft.com/office/drawing/2014/main" id="{1A5F3004-02A9-1E43-A3E5-8ABCD5ED1A1C}"/>
              </a:ext>
            </a:extLst>
          </p:cNvPr>
          <p:cNvSpPr/>
          <p:nvPr userDrawn="1"/>
        </p:nvSpPr>
        <p:spPr>
          <a:xfrm>
            <a:off x="39262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62" name="Espace réservé d’image 5">
            <a:extLst>
              <a:ext uri="{FF2B5EF4-FFF2-40B4-BE49-F238E27FC236}">
                <a16:creationId xmlns:a16="http://schemas.microsoft.com/office/drawing/2014/main" id="{1A844DD7-EE1E-F04F-91C7-38039BFF2046}"/>
              </a:ext>
            </a:extLst>
          </p:cNvPr>
          <p:cNvSpPr>
            <a:spLocks noGrp="1"/>
          </p:cNvSpPr>
          <p:nvPr>
            <p:ph type="pic" sz="quarter" idx="15" hasCustomPrompt="1"/>
          </p:nvPr>
        </p:nvSpPr>
        <p:spPr>
          <a:xfrm>
            <a:off x="464682" y="4856634"/>
            <a:ext cx="369944" cy="368788"/>
          </a:xfrm>
        </p:spPr>
        <p:txBody>
          <a:bodyPr rtlCol="0" anchor="ctr">
            <a:normAutofit/>
          </a:bodyPr>
          <a:lstStyle>
            <a:lvl1pPr marL="0" indent="0" algn="ctr">
              <a:buNone/>
              <a:defRPr sz="800"/>
            </a:lvl1pPr>
          </a:lstStyle>
          <a:p>
            <a:pPr rtl="0"/>
            <a:r>
              <a:rPr lang="fr-FR" noProof="0"/>
              <a:t>Cliquez sur l’icône pour ajouter une image</a:t>
            </a:r>
          </a:p>
        </p:txBody>
      </p:sp>
      <p:sp>
        <p:nvSpPr>
          <p:cNvPr id="98" name="Rectangle : Coins arrondis 16">
            <a:extLst>
              <a:ext uri="{FF2B5EF4-FFF2-40B4-BE49-F238E27FC236}">
                <a16:creationId xmlns:a16="http://schemas.microsoft.com/office/drawing/2014/main" id="{491E125D-06D1-A343-A3C9-CBC63A66CDC0}"/>
              </a:ext>
            </a:extLst>
          </p:cNvPr>
          <p:cNvSpPr/>
          <p:nvPr userDrawn="1"/>
        </p:nvSpPr>
        <p:spPr>
          <a:xfrm>
            <a:off x="5605550"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9" name="Espace réservé d’image 5">
            <a:extLst>
              <a:ext uri="{FF2B5EF4-FFF2-40B4-BE49-F238E27FC236}">
                <a16:creationId xmlns:a16="http://schemas.microsoft.com/office/drawing/2014/main" id="{26670858-0422-9546-B0BD-9B2D594140BA}"/>
              </a:ext>
            </a:extLst>
          </p:cNvPr>
          <p:cNvSpPr>
            <a:spLocks noGrp="1"/>
          </p:cNvSpPr>
          <p:nvPr>
            <p:ph type="pic" sz="quarter" idx="21" hasCustomPrompt="1"/>
          </p:nvPr>
        </p:nvSpPr>
        <p:spPr>
          <a:xfrm>
            <a:off x="5683052" y="2366353"/>
            <a:ext cx="369944" cy="368788"/>
          </a:xfrm>
        </p:spPr>
        <p:txBody>
          <a:bodyPr rtlCol="0" anchor="ctr">
            <a:normAutofit/>
          </a:bodyPr>
          <a:lstStyle>
            <a:lvl1pPr marL="0" indent="0" algn="ctr">
              <a:buNone/>
              <a:defRPr sz="800"/>
            </a:lvl1pPr>
          </a:lstStyle>
          <a:p>
            <a:pPr rtl="0"/>
            <a:r>
              <a:rPr lang="fr-FR" noProof="0"/>
              <a:t>Cliquez sur l’icône pour ajouter une image</a:t>
            </a:r>
          </a:p>
        </p:txBody>
      </p:sp>
      <p:sp>
        <p:nvSpPr>
          <p:cNvPr id="100" name="Rectangle : Coins arrondis 16">
            <a:extLst>
              <a:ext uri="{FF2B5EF4-FFF2-40B4-BE49-F238E27FC236}">
                <a16:creationId xmlns:a16="http://schemas.microsoft.com/office/drawing/2014/main" id="{9DDF7684-5C6D-B344-A059-87C2BDD8657A}"/>
              </a:ext>
            </a:extLst>
          </p:cNvPr>
          <p:cNvSpPr/>
          <p:nvPr userDrawn="1"/>
        </p:nvSpPr>
        <p:spPr>
          <a:xfrm>
            <a:off x="561099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1" name="Espace réservé d’image 5">
            <a:extLst>
              <a:ext uri="{FF2B5EF4-FFF2-40B4-BE49-F238E27FC236}">
                <a16:creationId xmlns:a16="http://schemas.microsoft.com/office/drawing/2014/main" id="{72578CBB-F47F-C740-982B-BA1719663CCD}"/>
              </a:ext>
            </a:extLst>
          </p:cNvPr>
          <p:cNvSpPr>
            <a:spLocks noGrp="1"/>
          </p:cNvSpPr>
          <p:nvPr>
            <p:ph type="pic" sz="quarter" idx="22" hasCustomPrompt="1"/>
          </p:nvPr>
        </p:nvSpPr>
        <p:spPr>
          <a:xfrm>
            <a:off x="5683052" y="3592038"/>
            <a:ext cx="369944" cy="368788"/>
          </a:xfrm>
        </p:spPr>
        <p:txBody>
          <a:bodyPr rtlCol="0" anchor="ctr">
            <a:normAutofit/>
          </a:bodyPr>
          <a:lstStyle>
            <a:lvl1pPr marL="0" indent="0" algn="ctr">
              <a:buNone/>
              <a:defRPr sz="800"/>
            </a:lvl1pPr>
          </a:lstStyle>
          <a:p>
            <a:pPr rtl="0"/>
            <a:r>
              <a:rPr lang="fr-FR" noProof="0"/>
              <a:t>Cliquez sur l’icône pour ajouter une image</a:t>
            </a:r>
          </a:p>
        </p:txBody>
      </p:sp>
      <p:sp>
        <p:nvSpPr>
          <p:cNvPr id="102" name="Rectangle : Coins arrondis 16">
            <a:extLst>
              <a:ext uri="{FF2B5EF4-FFF2-40B4-BE49-F238E27FC236}">
                <a16:creationId xmlns:a16="http://schemas.microsoft.com/office/drawing/2014/main" id="{FE14D617-9285-9D4D-84E4-7BBD145B397E}"/>
              </a:ext>
            </a:extLst>
          </p:cNvPr>
          <p:cNvSpPr/>
          <p:nvPr userDrawn="1"/>
        </p:nvSpPr>
        <p:spPr>
          <a:xfrm>
            <a:off x="561099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3" name="Espace réservé d’image 5">
            <a:extLst>
              <a:ext uri="{FF2B5EF4-FFF2-40B4-BE49-F238E27FC236}">
                <a16:creationId xmlns:a16="http://schemas.microsoft.com/office/drawing/2014/main" id="{32A1D8CC-0021-A243-9775-CF930D41B94D}"/>
              </a:ext>
            </a:extLst>
          </p:cNvPr>
          <p:cNvSpPr>
            <a:spLocks noGrp="1"/>
          </p:cNvSpPr>
          <p:nvPr>
            <p:ph type="pic" sz="quarter" idx="23" hasCustomPrompt="1"/>
          </p:nvPr>
        </p:nvSpPr>
        <p:spPr>
          <a:xfrm>
            <a:off x="5683052" y="4856634"/>
            <a:ext cx="369944" cy="368788"/>
          </a:xfrm>
        </p:spPr>
        <p:txBody>
          <a:bodyPr rtlCol="0" anchor="ctr">
            <a:normAutofit/>
          </a:bodyPr>
          <a:lstStyle>
            <a:lvl1pPr marL="0" indent="0" algn="ctr">
              <a:buNone/>
              <a:defRPr sz="800"/>
            </a:lvl1pPr>
          </a:lstStyle>
          <a:p>
            <a:pPr rtl="0"/>
            <a:r>
              <a:rPr lang="fr-FR" noProof="0"/>
              <a:t>Cliquez sur l’icône pour ajouter une image</a:t>
            </a:r>
          </a:p>
        </p:txBody>
      </p:sp>
      <p:sp>
        <p:nvSpPr>
          <p:cNvPr id="107" name="Espace réservé du texte 10">
            <a:extLst>
              <a:ext uri="{FF2B5EF4-FFF2-40B4-BE49-F238E27FC236}">
                <a16:creationId xmlns:a16="http://schemas.microsoft.com/office/drawing/2014/main" id="{8867B6C6-0A29-A04E-BAE5-B9060225E124}"/>
              </a:ext>
            </a:extLst>
          </p:cNvPr>
          <p:cNvSpPr>
            <a:spLocks noGrp="1"/>
          </p:cNvSpPr>
          <p:nvPr>
            <p:ph type="body" sz="quarter" idx="25" hasCustomPrompt="1"/>
          </p:nvPr>
        </p:nvSpPr>
        <p:spPr>
          <a:xfrm>
            <a:off x="1222571" y="2512451"/>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09" name="Espace réservé du texte 2">
            <a:extLst>
              <a:ext uri="{FF2B5EF4-FFF2-40B4-BE49-F238E27FC236}">
                <a16:creationId xmlns:a16="http://schemas.microsoft.com/office/drawing/2014/main" id="{9DF49D7C-2E08-9348-9C2B-0496EF9612DF}"/>
              </a:ext>
            </a:extLst>
          </p:cNvPr>
          <p:cNvSpPr>
            <a:spLocks noGrp="1"/>
          </p:cNvSpPr>
          <p:nvPr>
            <p:ph type="body" idx="26" hasCustomPrompt="1"/>
          </p:nvPr>
        </p:nvSpPr>
        <p:spPr>
          <a:xfrm>
            <a:off x="1222570" y="2265592"/>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10" name="Espace réservé du texte 10">
            <a:extLst>
              <a:ext uri="{FF2B5EF4-FFF2-40B4-BE49-F238E27FC236}">
                <a16:creationId xmlns:a16="http://schemas.microsoft.com/office/drawing/2014/main" id="{2733402A-D14F-6D48-A59D-329C3824DD2E}"/>
              </a:ext>
            </a:extLst>
          </p:cNvPr>
          <p:cNvSpPr>
            <a:spLocks noGrp="1"/>
          </p:cNvSpPr>
          <p:nvPr>
            <p:ph type="body" sz="quarter" idx="27" hasCustomPrompt="1"/>
          </p:nvPr>
        </p:nvSpPr>
        <p:spPr>
          <a:xfrm>
            <a:off x="1222571" y="3745506"/>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11" name="Espace réservé du texte 2">
            <a:extLst>
              <a:ext uri="{FF2B5EF4-FFF2-40B4-BE49-F238E27FC236}">
                <a16:creationId xmlns:a16="http://schemas.microsoft.com/office/drawing/2014/main" id="{3886AD51-641D-6B44-B558-2B15E88D1BC5}"/>
              </a:ext>
            </a:extLst>
          </p:cNvPr>
          <p:cNvSpPr>
            <a:spLocks noGrp="1"/>
          </p:cNvSpPr>
          <p:nvPr>
            <p:ph type="body" idx="28" hasCustomPrompt="1"/>
          </p:nvPr>
        </p:nvSpPr>
        <p:spPr>
          <a:xfrm>
            <a:off x="1222570" y="3498647"/>
            <a:ext cx="3995036" cy="365095"/>
          </a:xfrm>
        </p:spPr>
        <p:txBody>
          <a:bodyPr lIns="0" rtlCol="0" anchor="b">
            <a:noAutofit/>
          </a:bodyPr>
          <a:lstStyle>
            <a:lvl1pPr marL="0" indent="0" rtl="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12" name="Espace réservé du texte 10">
            <a:extLst>
              <a:ext uri="{FF2B5EF4-FFF2-40B4-BE49-F238E27FC236}">
                <a16:creationId xmlns:a16="http://schemas.microsoft.com/office/drawing/2014/main" id="{C00297CA-1F0B-4C44-852F-CF6FEA9F9481}"/>
              </a:ext>
            </a:extLst>
          </p:cNvPr>
          <p:cNvSpPr>
            <a:spLocks noGrp="1"/>
          </p:cNvSpPr>
          <p:nvPr>
            <p:ph type="body" sz="quarter" idx="29" hasCustomPrompt="1"/>
          </p:nvPr>
        </p:nvSpPr>
        <p:spPr>
          <a:xfrm>
            <a:off x="1222571" y="5006270"/>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13" name="Espace réservé du texte 2">
            <a:extLst>
              <a:ext uri="{FF2B5EF4-FFF2-40B4-BE49-F238E27FC236}">
                <a16:creationId xmlns:a16="http://schemas.microsoft.com/office/drawing/2014/main" id="{3F704107-F38D-E044-8226-ACDDEDEDC605}"/>
              </a:ext>
            </a:extLst>
          </p:cNvPr>
          <p:cNvSpPr>
            <a:spLocks noGrp="1"/>
          </p:cNvSpPr>
          <p:nvPr>
            <p:ph type="body" idx="30" hasCustomPrompt="1"/>
          </p:nvPr>
        </p:nvSpPr>
        <p:spPr>
          <a:xfrm>
            <a:off x="1222570" y="4759411"/>
            <a:ext cx="3995036" cy="365095"/>
          </a:xfrm>
        </p:spPr>
        <p:txBody>
          <a:bodyPr lIns="0" rtlCol="0" anchor="b">
            <a:noAutofit/>
          </a:bodyPr>
          <a:lstStyle>
            <a:lvl1pPr marL="0" indent="0" rtl="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24" name="Espace réservé du texte 10">
            <a:extLst>
              <a:ext uri="{FF2B5EF4-FFF2-40B4-BE49-F238E27FC236}">
                <a16:creationId xmlns:a16="http://schemas.microsoft.com/office/drawing/2014/main" id="{7A332327-16D9-9B48-8EAC-A4F377D5904D}"/>
              </a:ext>
            </a:extLst>
          </p:cNvPr>
          <p:cNvSpPr>
            <a:spLocks noGrp="1"/>
          </p:cNvSpPr>
          <p:nvPr>
            <p:ph type="body" sz="quarter" idx="33" hasCustomPrompt="1"/>
          </p:nvPr>
        </p:nvSpPr>
        <p:spPr>
          <a:xfrm>
            <a:off x="6500441" y="2512451"/>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25" name="Espace réservé du texte 2">
            <a:extLst>
              <a:ext uri="{FF2B5EF4-FFF2-40B4-BE49-F238E27FC236}">
                <a16:creationId xmlns:a16="http://schemas.microsoft.com/office/drawing/2014/main" id="{8EB0263B-D418-C14A-A00B-092B5EB5C515}"/>
              </a:ext>
            </a:extLst>
          </p:cNvPr>
          <p:cNvSpPr>
            <a:spLocks noGrp="1"/>
          </p:cNvSpPr>
          <p:nvPr>
            <p:ph type="body" idx="34" hasCustomPrompt="1"/>
          </p:nvPr>
        </p:nvSpPr>
        <p:spPr>
          <a:xfrm>
            <a:off x="6500441" y="2265592"/>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26" name="Espace réservé du texte 10">
            <a:extLst>
              <a:ext uri="{FF2B5EF4-FFF2-40B4-BE49-F238E27FC236}">
                <a16:creationId xmlns:a16="http://schemas.microsoft.com/office/drawing/2014/main" id="{53CC49A6-2AB5-664B-9A6C-56D70E1382D7}"/>
              </a:ext>
            </a:extLst>
          </p:cNvPr>
          <p:cNvSpPr>
            <a:spLocks noGrp="1"/>
          </p:cNvSpPr>
          <p:nvPr>
            <p:ph type="body" sz="quarter" idx="35" hasCustomPrompt="1"/>
          </p:nvPr>
        </p:nvSpPr>
        <p:spPr>
          <a:xfrm>
            <a:off x="6500441" y="3745506"/>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27" name="Espace réservé du texte 2">
            <a:extLst>
              <a:ext uri="{FF2B5EF4-FFF2-40B4-BE49-F238E27FC236}">
                <a16:creationId xmlns:a16="http://schemas.microsoft.com/office/drawing/2014/main" id="{718CCABC-AF06-5241-8D13-EB2F4637D435}"/>
              </a:ext>
            </a:extLst>
          </p:cNvPr>
          <p:cNvSpPr>
            <a:spLocks noGrp="1"/>
          </p:cNvSpPr>
          <p:nvPr>
            <p:ph type="body" idx="36" hasCustomPrompt="1"/>
          </p:nvPr>
        </p:nvSpPr>
        <p:spPr>
          <a:xfrm>
            <a:off x="6500441" y="3498647"/>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28" name="Espace réservé du texte 10">
            <a:extLst>
              <a:ext uri="{FF2B5EF4-FFF2-40B4-BE49-F238E27FC236}">
                <a16:creationId xmlns:a16="http://schemas.microsoft.com/office/drawing/2014/main" id="{5119242C-1FE8-C140-9349-8172F954E3CB}"/>
              </a:ext>
            </a:extLst>
          </p:cNvPr>
          <p:cNvSpPr>
            <a:spLocks noGrp="1"/>
          </p:cNvSpPr>
          <p:nvPr>
            <p:ph type="body" sz="quarter" idx="37" hasCustomPrompt="1"/>
          </p:nvPr>
        </p:nvSpPr>
        <p:spPr>
          <a:xfrm>
            <a:off x="6500441" y="5006270"/>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29" name="Espace réservé du texte 2">
            <a:extLst>
              <a:ext uri="{FF2B5EF4-FFF2-40B4-BE49-F238E27FC236}">
                <a16:creationId xmlns:a16="http://schemas.microsoft.com/office/drawing/2014/main" id="{23F2AE0B-3E70-BB47-8FBC-FE66A5A297BD}"/>
              </a:ext>
            </a:extLst>
          </p:cNvPr>
          <p:cNvSpPr>
            <a:spLocks noGrp="1"/>
          </p:cNvSpPr>
          <p:nvPr>
            <p:ph type="body" idx="38" hasCustomPrompt="1"/>
          </p:nvPr>
        </p:nvSpPr>
        <p:spPr>
          <a:xfrm>
            <a:off x="6500441" y="4759411"/>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cxnSp>
        <p:nvCxnSpPr>
          <p:cNvPr id="42" name="Connecteur droit 41">
            <a:extLst>
              <a:ext uri="{FF2B5EF4-FFF2-40B4-BE49-F238E27FC236}">
                <a16:creationId xmlns:a16="http://schemas.microsoft.com/office/drawing/2014/main" id="{58A232C0-1AC5-164D-B8B6-CC8F07CF2E21}"/>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7438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ue d’ensemble_3">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rtlCol="0"/>
          <a:lstStyle/>
          <a:p>
            <a:pPr rtl="0"/>
            <a:fld id="{A9BBDFFE-1C57-4C6B-8E0D-D84D93ADC38F}" type="datetime1">
              <a:rPr lang="fr-FR" noProof="0" smtClean="0"/>
              <a:t>03/07/2021</a:t>
            </a:fld>
            <a:endParaRPr lang="fr-FR" noProof="0"/>
          </a:p>
        </p:txBody>
      </p:sp>
      <p:sp>
        <p:nvSpPr>
          <p:cNvPr id="4" name="Espace réservé du pied de page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fr-FR" noProof="0"/>
          </a:p>
        </p:txBody>
      </p:sp>
      <p:sp>
        <p:nvSpPr>
          <p:cNvPr id="5" name="Espace réservé du numéro de diapositiv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fr-FR" noProof="0" smtClean="0"/>
              <a:t>‹#›</a:t>
            </a:fld>
            <a:endParaRPr lang="fr-FR" noProof="0"/>
          </a:p>
        </p:txBody>
      </p:sp>
      <p:sp>
        <p:nvSpPr>
          <p:cNvPr id="7" name="Titr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fr-FR" noProof="0"/>
              <a:t>TITRE ICI</a:t>
            </a:r>
          </a:p>
        </p:txBody>
      </p:sp>
      <p:cxnSp>
        <p:nvCxnSpPr>
          <p:cNvPr id="13" name="Connecteur droit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 Coins arrondis 16">
            <a:extLst>
              <a:ext uri="{FF2B5EF4-FFF2-40B4-BE49-F238E27FC236}">
                <a16:creationId xmlns:a16="http://schemas.microsoft.com/office/drawing/2014/main" id="{B3776AA3-9860-D247-8A43-85FD58FFFD43}"/>
              </a:ext>
            </a:extLst>
          </p:cNvPr>
          <p:cNvSpPr/>
          <p:nvPr/>
        </p:nvSpPr>
        <p:spPr>
          <a:xfrm>
            <a:off x="392623"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6" name="Espace réservé d’image 5">
            <a:extLst>
              <a:ext uri="{FF2B5EF4-FFF2-40B4-BE49-F238E27FC236}">
                <a16:creationId xmlns:a16="http://schemas.microsoft.com/office/drawing/2014/main" id="{7A07194D-FDC6-4941-AE99-5ED1F7F4C585}"/>
              </a:ext>
            </a:extLst>
          </p:cNvPr>
          <p:cNvSpPr>
            <a:spLocks noGrp="1"/>
          </p:cNvSpPr>
          <p:nvPr>
            <p:ph type="pic" sz="quarter" idx="13" hasCustomPrompt="1"/>
          </p:nvPr>
        </p:nvSpPr>
        <p:spPr>
          <a:xfrm>
            <a:off x="464683" y="2428792"/>
            <a:ext cx="369944" cy="368788"/>
          </a:xfrm>
        </p:spPr>
        <p:txBody>
          <a:bodyPr rtlCol="0" anchor="ctr">
            <a:normAutofit/>
          </a:bodyPr>
          <a:lstStyle>
            <a:lvl1pPr marL="0" indent="0" algn="ctr">
              <a:buNone/>
              <a:defRPr sz="800"/>
            </a:lvl1pPr>
          </a:lstStyle>
          <a:p>
            <a:pPr rtl="0"/>
            <a:r>
              <a:rPr lang="fr-FR" noProof="0"/>
              <a:t>Cliquez sur l’icône pour ajouter une image</a:t>
            </a:r>
          </a:p>
        </p:txBody>
      </p:sp>
      <p:sp>
        <p:nvSpPr>
          <p:cNvPr id="57" name="Rectangle : Coins arrondis 16">
            <a:extLst>
              <a:ext uri="{FF2B5EF4-FFF2-40B4-BE49-F238E27FC236}">
                <a16:creationId xmlns:a16="http://schemas.microsoft.com/office/drawing/2014/main" id="{F5244B71-4557-B64C-8C28-456C7623AE5B}"/>
              </a:ext>
            </a:extLst>
          </p:cNvPr>
          <p:cNvSpPr/>
          <p:nvPr userDrawn="1"/>
        </p:nvSpPr>
        <p:spPr>
          <a:xfrm>
            <a:off x="392623"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8" name="Espace réservé d’image 5">
            <a:extLst>
              <a:ext uri="{FF2B5EF4-FFF2-40B4-BE49-F238E27FC236}">
                <a16:creationId xmlns:a16="http://schemas.microsoft.com/office/drawing/2014/main" id="{B12F4613-2BD8-E54D-A2E0-8707A28A10A4}"/>
              </a:ext>
            </a:extLst>
          </p:cNvPr>
          <p:cNvSpPr>
            <a:spLocks noGrp="1"/>
          </p:cNvSpPr>
          <p:nvPr>
            <p:ph type="pic" sz="quarter" idx="14" hasCustomPrompt="1"/>
          </p:nvPr>
        </p:nvSpPr>
        <p:spPr>
          <a:xfrm>
            <a:off x="464683" y="3654477"/>
            <a:ext cx="369944" cy="368788"/>
          </a:xfrm>
        </p:spPr>
        <p:txBody>
          <a:bodyPr rtlCol="0" anchor="ctr">
            <a:normAutofit/>
          </a:bodyPr>
          <a:lstStyle>
            <a:lvl1pPr marL="0" indent="0" algn="ctr">
              <a:buNone/>
              <a:defRPr sz="800"/>
            </a:lvl1pPr>
          </a:lstStyle>
          <a:p>
            <a:pPr rtl="0"/>
            <a:r>
              <a:rPr lang="fr-FR" noProof="0"/>
              <a:t>Cliquez sur l’icône pour ajouter une image</a:t>
            </a:r>
          </a:p>
        </p:txBody>
      </p:sp>
      <p:sp>
        <p:nvSpPr>
          <p:cNvPr id="61" name="Rectangle : Coins arrondis 16">
            <a:extLst>
              <a:ext uri="{FF2B5EF4-FFF2-40B4-BE49-F238E27FC236}">
                <a16:creationId xmlns:a16="http://schemas.microsoft.com/office/drawing/2014/main" id="{1A5F3004-02A9-1E43-A3E5-8ABCD5ED1A1C}"/>
              </a:ext>
            </a:extLst>
          </p:cNvPr>
          <p:cNvSpPr/>
          <p:nvPr userDrawn="1"/>
        </p:nvSpPr>
        <p:spPr>
          <a:xfrm>
            <a:off x="392623"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62" name="Espace réservé d’image 5">
            <a:extLst>
              <a:ext uri="{FF2B5EF4-FFF2-40B4-BE49-F238E27FC236}">
                <a16:creationId xmlns:a16="http://schemas.microsoft.com/office/drawing/2014/main" id="{1A844DD7-EE1E-F04F-91C7-38039BFF2046}"/>
              </a:ext>
            </a:extLst>
          </p:cNvPr>
          <p:cNvSpPr>
            <a:spLocks noGrp="1"/>
          </p:cNvSpPr>
          <p:nvPr>
            <p:ph type="pic" sz="quarter" idx="15" hasCustomPrompt="1"/>
          </p:nvPr>
        </p:nvSpPr>
        <p:spPr>
          <a:xfrm>
            <a:off x="464683" y="4919073"/>
            <a:ext cx="369944" cy="368788"/>
          </a:xfrm>
        </p:spPr>
        <p:txBody>
          <a:bodyPr rtlCol="0" anchor="ctr">
            <a:normAutofit/>
          </a:bodyPr>
          <a:lstStyle>
            <a:lvl1pPr marL="0" indent="0" algn="ctr">
              <a:buNone/>
              <a:defRPr sz="800"/>
            </a:lvl1pPr>
          </a:lstStyle>
          <a:p>
            <a:pPr rtl="0"/>
            <a:r>
              <a:rPr lang="fr-FR" noProof="0"/>
              <a:t>Cliquez sur l’icône pour ajouter une image</a:t>
            </a:r>
          </a:p>
        </p:txBody>
      </p:sp>
      <p:sp>
        <p:nvSpPr>
          <p:cNvPr id="98" name="Rectangle : Coins arrondis 16">
            <a:extLst>
              <a:ext uri="{FF2B5EF4-FFF2-40B4-BE49-F238E27FC236}">
                <a16:creationId xmlns:a16="http://schemas.microsoft.com/office/drawing/2014/main" id="{491E125D-06D1-A343-A3C9-CBC63A66CDC0}"/>
              </a:ext>
            </a:extLst>
          </p:cNvPr>
          <p:cNvSpPr/>
          <p:nvPr userDrawn="1"/>
        </p:nvSpPr>
        <p:spPr>
          <a:xfrm>
            <a:off x="6472581"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9" name="Espace réservé d’image 5">
            <a:extLst>
              <a:ext uri="{FF2B5EF4-FFF2-40B4-BE49-F238E27FC236}">
                <a16:creationId xmlns:a16="http://schemas.microsoft.com/office/drawing/2014/main" id="{26670858-0422-9546-B0BD-9B2D594140BA}"/>
              </a:ext>
            </a:extLst>
          </p:cNvPr>
          <p:cNvSpPr>
            <a:spLocks noGrp="1"/>
          </p:cNvSpPr>
          <p:nvPr>
            <p:ph type="pic" sz="quarter" idx="21" hasCustomPrompt="1"/>
          </p:nvPr>
        </p:nvSpPr>
        <p:spPr>
          <a:xfrm>
            <a:off x="6544641" y="2428792"/>
            <a:ext cx="369944" cy="368788"/>
          </a:xfrm>
        </p:spPr>
        <p:txBody>
          <a:bodyPr rtlCol="0" anchor="ctr">
            <a:normAutofit/>
          </a:bodyPr>
          <a:lstStyle>
            <a:lvl1pPr marL="0" indent="0" algn="ctr">
              <a:buNone/>
              <a:defRPr sz="800"/>
            </a:lvl1pPr>
          </a:lstStyle>
          <a:p>
            <a:pPr rtl="0"/>
            <a:r>
              <a:rPr lang="fr-FR" noProof="0"/>
              <a:t>Cliquez sur l’icône pour ajouter une image</a:t>
            </a:r>
          </a:p>
        </p:txBody>
      </p:sp>
      <p:sp>
        <p:nvSpPr>
          <p:cNvPr id="100" name="Rectangle : Coins arrondis 16">
            <a:extLst>
              <a:ext uri="{FF2B5EF4-FFF2-40B4-BE49-F238E27FC236}">
                <a16:creationId xmlns:a16="http://schemas.microsoft.com/office/drawing/2014/main" id="{9DDF7684-5C6D-B344-A059-87C2BDD8657A}"/>
              </a:ext>
            </a:extLst>
          </p:cNvPr>
          <p:cNvSpPr/>
          <p:nvPr userDrawn="1"/>
        </p:nvSpPr>
        <p:spPr>
          <a:xfrm>
            <a:off x="6472581"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1" name="Espace réservé d’image 5">
            <a:extLst>
              <a:ext uri="{FF2B5EF4-FFF2-40B4-BE49-F238E27FC236}">
                <a16:creationId xmlns:a16="http://schemas.microsoft.com/office/drawing/2014/main" id="{72578CBB-F47F-C740-982B-BA1719663CCD}"/>
              </a:ext>
            </a:extLst>
          </p:cNvPr>
          <p:cNvSpPr>
            <a:spLocks noGrp="1"/>
          </p:cNvSpPr>
          <p:nvPr>
            <p:ph type="pic" sz="quarter" idx="22" hasCustomPrompt="1"/>
          </p:nvPr>
        </p:nvSpPr>
        <p:spPr>
          <a:xfrm>
            <a:off x="6544641" y="3654477"/>
            <a:ext cx="369944" cy="368788"/>
          </a:xfrm>
        </p:spPr>
        <p:txBody>
          <a:bodyPr rtlCol="0" anchor="ctr">
            <a:normAutofit/>
          </a:bodyPr>
          <a:lstStyle>
            <a:lvl1pPr marL="0" indent="0" algn="ctr">
              <a:buNone/>
              <a:defRPr sz="800"/>
            </a:lvl1pPr>
          </a:lstStyle>
          <a:p>
            <a:pPr rtl="0"/>
            <a:r>
              <a:rPr lang="fr-FR" noProof="0"/>
              <a:t>Cliquez sur l’icône pour ajouter une image</a:t>
            </a:r>
          </a:p>
        </p:txBody>
      </p:sp>
      <p:sp>
        <p:nvSpPr>
          <p:cNvPr id="102" name="Rectangle : Coins arrondis 16">
            <a:extLst>
              <a:ext uri="{FF2B5EF4-FFF2-40B4-BE49-F238E27FC236}">
                <a16:creationId xmlns:a16="http://schemas.microsoft.com/office/drawing/2014/main" id="{FE14D617-9285-9D4D-84E4-7BBD145B397E}"/>
              </a:ext>
            </a:extLst>
          </p:cNvPr>
          <p:cNvSpPr/>
          <p:nvPr userDrawn="1"/>
        </p:nvSpPr>
        <p:spPr>
          <a:xfrm>
            <a:off x="6472581"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3" name="Espace réservé d’image 5">
            <a:extLst>
              <a:ext uri="{FF2B5EF4-FFF2-40B4-BE49-F238E27FC236}">
                <a16:creationId xmlns:a16="http://schemas.microsoft.com/office/drawing/2014/main" id="{32A1D8CC-0021-A243-9775-CF930D41B94D}"/>
              </a:ext>
            </a:extLst>
          </p:cNvPr>
          <p:cNvSpPr>
            <a:spLocks noGrp="1"/>
          </p:cNvSpPr>
          <p:nvPr>
            <p:ph type="pic" sz="quarter" idx="23" hasCustomPrompt="1"/>
          </p:nvPr>
        </p:nvSpPr>
        <p:spPr>
          <a:xfrm>
            <a:off x="6544641" y="4919073"/>
            <a:ext cx="369944" cy="368788"/>
          </a:xfrm>
        </p:spPr>
        <p:txBody>
          <a:bodyPr rtlCol="0" anchor="ctr">
            <a:normAutofit/>
          </a:bodyPr>
          <a:lstStyle>
            <a:lvl1pPr marL="0" indent="0" algn="ctr">
              <a:buNone/>
              <a:defRPr sz="800"/>
            </a:lvl1pPr>
          </a:lstStyle>
          <a:p>
            <a:pPr rtl="0"/>
            <a:r>
              <a:rPr lang="fr-FR" noProof="0"/>
              <a:t>Cliquez sur l’icône pour ajouter une image</a:t>
            </a:r>
          </a:p>
        </p:txBody>
      </p:sp>
      <p:sp>
        <p:nvSpPr>
          <p:cNvPr id="107" name="Espace réservé du texte 10">
            <a:extLst>
              <a:ext uri="{FF2B5EF4-FFF2-40B4-BE49-F238E27FC236}">
                <a16:creationId xmlns:a16="http://schemas.microsoft.com/office/drawing/2014/main" id="{8867B6C6-0A29-A04E-BAE5-B9060225E124}"/>
              </a:ext>
            </a:extLst>
          </p:cNvPr>
          <p:cNvSpPr>
            <a:spLocks noGrp="1"/>
          </p:cNvSpPr>
          <p:nvPr>
            <p:ph type="body" sz="quarter" idx="25" hasCustomPrompt="1"/>
          </p:nvPr>
        </p:nvSpPr>
        <p:spPr>
          <a:xfrm>
            <a:off x="1213862" y="2574890"/>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09" name="Espace réservé du texte 2">
            <a:extLst>
              <a:ext uri="{FF2B5EF4-FFF2-40B4-BE49-F238E27FC236}">
                <a16:creationId xmlns:a16="http://schemas.microsoft.com/office/drawing/2014/main" id="{9DF49D7C-2E08-9348-9C2B-0496EF9612DF}"/>
              </a:ext>
            </a:extLst>
          </p:cNvPr>
          <p:cNvSpPr>
            <a:spLocks noGrp="1"/>
          </p:cNvSpPr>
          <p:nvPr>
            <p:ph type="body" idx="26" hasCustomPrompt="1"/>
          </p:nvPr>
        </p:nvSpPr>
        <p:spPr>
          <a:xfrm>
            <a:off x="1213862" y="2328032"/>
            <a:ext cx="4411705" cy="312380"/>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10" name="Espace réservé du texte 10">
            <a:extLst>
              <a:ext uri="{FF2B5EF4-FFF2-40B4-BE49-F238E27FC236}">
                <a16:creationId xmlns:a16="http://schemas.microsoft.com/office/drawing/2014/main" id="{2733402A-D14F-6D48-A59D-329C3824DD2E}"/>
              </a:ext>
            </a:extLst>
          </p:cNvPr>
          <p:cNvSpPr>
            <a:spLocks noGrp="1"/>
          </p:cNvSpPr>
          <p:nvPr>
            <p:ph type="body" sz="quarter" idx="27" hasCustomPrompt="1"/>
          </p:nvPr>
        </p:nvSpPr>
        <p:spPr>
          <a:xfrm>
            <a:off x="1213862" y="3807945"/>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11" name="Espace réservé du texte 2">
            <a:extLst>
              <a:ext uri="{FF2B5EF4-FFF2-40B4-BE49-F238E27FC236}">
                <a16:creationId xmlns:a16="http://schemas.microsoft.com/office/drawing/2014/main" id="{3886AD51-641D-6B44-B558-2B15E88D1BC5}"/>
              </a:ext>
            </a:extLst>
          </p:cNvPr>
          <p:cNvSpPr>
            <a:spLocks noGrp="1"/>
          </p:cNvSpPr>
          <p:nvPr>
            <p:ph type="body" idx="28" hasCustomPrompt="1"/>
          </p:nvPr>
        </p:nvSpPr>
        <p:spPr>
          <a:xfrm>
            <a:off x="1213862" y="3561087"/>
            <a:ext cx="4411705" cy="312380"/>
          </a:xfrm>
        </p:spPr>
        <p:txBody>
          <a:bodyPr lIns="0" rtlCol="0" anchor="b">
            <a:noAutofit/>
          </a:bodyPr>
          <a:lstStyle>
            <a:lvl1pPr marL="0" indent="0" rtl="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12" name="Espace réservé du texte 10">
            <a:extLst>
              <a:ext uri="{FF2B5EF4-FFF2-40B4-BE49-F238E27FC236}">
                <a16:creationId xmlns:a16="http://schemas.microsoft.com/office/drawing/2014/main" id="{C00297CA-1F0B-4C44-852F-CF6FEA9F9481}"/>
              </a:ext>
            </a:extLst>
          </p:cNvPr>
          <p:cNvSpPr>
            <a:spLocks noGrp="1"/>
          </p:cNvSpPr>
          <p:nvPr>
            <p:ph type="body" sz="quarter" idx="29" hasCustomPrompt="1"/>
          </p:nvPr>
        </p:nvSpPr>
        <p:spPr>
          <a:xfrm>
            <a:off x="1213862" y="5068709"/>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13" name="Espace réservé du texte 2">
            <a:extLst>
              <a:ext uri="{FF2B5EF4-FFF2-40B4-BE49-F238E27FC236}">
                <a16:creationId xmlns:a16="http://schemas.microsoft.com/office/drawing/2014/main" id="{3F704107-F38D-E044-8226-ACDDEDEDC605}"/>
              </a:ext>
            </a:extLst>
          </p:cNvPr>
          <p:cNvSpPr>
            <a:spLocks noGrp="1"/>
          </p:cNvSpPr>
          <p:nvPr>
            <p:ph type="body" idx="30" hasCustomPrompt="1"/>
          </p:nvPr>
        </p:nvSpPr>
        <p:spPr>
          <a:xfrm>
            <a:off x="1213862" y="4821851"/>
            <a:ext cx="4411705" cy="312380"/>
          </a:xfrm>
        </p:spPr>
        <p:txBody>
          <a:bodyPr lIns="0" rtlCol="0" anchor="b">
            <a:noAutofit/>
          </a:bodyPr>
          <a:lstStyle>
            <a:lvl1pPr marL="0" indent="0" rtl="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24" name="Espace réservé du texte 10">
            <a:extLst>
              <a:ext uri="{FF2B5EF4-FFF2-40B4-BE49-F238E27FC236}">
                <a16:creationId xmlns:a16="http://schemas.microsoft.com/office/drawing/2014/main" id="{7A332327-16D9-9B48-8EAC-A4F377D5904D}"/>
              </a:ext>
            </a:extLst>
          </p:cNvPr>
          <p:cNvSpPr>
            <a:spLocks noGrp="1"/>
          </p:cNvSpPr>
          <p:nvPr>
            <p:ph type="body" sz="quarter" idx="33" hasCustomPrompt="1"/>
          </p:nvPr>
        </p:nvSpPr>
        <p:spPr>
          <a:xfrm>
            <a:off x="7358765" y="2574890"/>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25" name="Espace réservé du texte 2">
            <a:extLst>
              <a:ext uri="{FF2B5EF4-FFF2-40B4-BE49-F238E27FC236}">
                <a16:creationId xmlns:a16="http://schemas.microsoft.com/office/drawing/2014/main" id="{8EB0263B-D418-C14A-A00B-092B5EB5C515}"/>
              </a:ext>
            </a:extLst>
          </p:cNvPr>
          <p:cNvSpPr>
            <a:spLocks noGrp="1"/>
          </p:cNvSpPr>
          <p:nvPr>
            <p:ph type="body" idx="34" hasCustomPrompt="1"/>
          </p:nvPr>
        </p:nvSpPr>
        <p:spPr>
          <a:xfrm>
            <a:off x="7358764" y="2328032"/>
            <a:ext cx="4411705" cy="312380"/>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26" name="Espace réservé du texte 10">
            <a:extLst>
              <a:ext uri="{FF2B5EF4-FFF2-40B4-BE49-F238E27FC236}">
                <a16:creationId xmlns:a16="http://schemas.microsoft.com/office/drawing/2014/main" id="{53CC49A6-2AB5-664B-9A6C-56D70E1382D7}"/>
              </a:ext>
            </a:extLst>
          </p:cNvPr>
          <p:cNvSpPr>
            <a:spLocks noGrp="1"/>
          </p:cNvSpPr>
          <p:nvPr>
            <p:ph type="body" sz="quarter" idx="35" hasCustomPrompt="1"/>
          </p:nvPr>
        </p:nvSpPr>
        <p:spPr>
          <a:xfrm>
            <a:off x="7358765" y="3807945"/>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27" name="Espace réservé du texte 2">
            <a:extLst>
              <a:ext uri="{FF2B5EF4-FFF2-40B4-BE49-F238E27FC236}">
                <a16:creationId xmlns:a16="http://schemas.microsoft.com/office/drawing/2014/main" id="{718CCABC-AF06-5241-8D13-EB2F4637D435}"/>
              </a:ext>
            </a:extLst>
          </p:cNvPr>
          <p:cNvSpPr>
            <a:spLocks noGrp="1"/>
          </p:cNvSpPr>
          <p:nvPr>
            <p:ph type="body" idx="36" hasCustomPrompt="1"/>
          </p:nvPr>
        </p:nvSpPr>
        <p:spPr>
          <a:xfrm>
            <a:off x="7358764" y="3561087"/>
            <a:ext cx="4411705" cy="312380"/>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28" name="Espace réservé du texte 10">
            <a:extLst>
              <a:ext uri="{FF2B5EF4-FFF2-40B4-BE49-F238E27FC236}">
                <a16:creationId xmlns:a16="http://schemas.microsoft.com/office/drawing/2014/main" id="{5119242C-1FE8-C140-9349-8172F954E3CB}"/>
              </a:ext>
            </a:extLst>
          </p:cNvPr>
          <p:cNvSpPr>
            <a:spLocks noGrp="1"/>
          </p:cNvSpPr>
          <p:nvPr>
            <p:ph type="body" sz="quarter" idx="37" hasCustomPrompt="1"/>
          </p:nvPr>
        </p:nvSpPr>
        <p:spPr>
          <a:xfrm>
            <a:off x="7358765" y="5068709"/>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29" name="Espace réservé du texte 2">
            <a:extLst>
              <a:ext uri="{FF2B5EF4-FFF2-40B4-BE49-F238E27FC236}">
                <a16:creationId xmlns:a16="http://schemas.microsoft.com/office/drawing/2014/main" id="{23F2AE0B-3E70-BB47-8FBC-FE66A5A297BD}"/>
              </a:ext>
            </a:extLst>
          </p:cNvPr>
          <p:cNvSpPr>
            <a:spLocks noGrp="1"/>
          </p:cNvSpPr>
          <p:nvPr>
            <p:ph type="body" idx="38" hasCustomPrompt="1"/>
          </p:nvPr>
        </p:nvSpPr>
        <p:spPr>
          <a:xfrm>
            <a:off x="7358764" y="4821851"/>
            <a:ext cx="4411705" cy="312380"/>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Tree>
    <p:extLst>
      <p:ext uri="{BB962C8B-B14F-4D97-AF65-F5344CB8AC3E}">
        <p14:creationId xmlns:p14="http://schemas.microsoft.com/office/powerpoint/2010/main" val="1347333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ue d’ensemble_4">
    <p:spTree>
      <p:nvGrpSpPr>
        <p:cNvPr id="1" name=""/>
        <p:cNvGrpSpPr/>
        <p:nvPr/>
      </p:nvGrpSpPr>
      <p:grpSpPr>
        <a:xfrm>
          <a:off x="0" y="0"/>
          <a:ext cx="0" cy="0"/>
          <a:chOff x="0" y="0"/>
          <a:chExt cx="0" cy="0"/>
        </a:xfrm>
      </p:grpSpPr>
      <p:sp>
        <p:nvSpPr>
          <p:cNvPr id="40" name="Espace réservé d’image 5">
            <a:extLst>
              <a:ext uri="{FF2B5EF4-FFF2-40B4-BE49-F238E27FC236}">
                <a16:creationId xmlns:a16="http://schemas.microsoft.com/office/drawing/2014/main" id="{D2B2CC15-A5D6-7646-B184-255F86FB708E}"/>
              </a:ext>
            </a:extLst>
          </p:cNvPr>
          <p:cNvSpPr>
            <a:spLocks noGrp="1"/>
          </p:cNvSpPr>
          <p:nvPr>
            <p:ph type="pic" sz="quarter" idx="41" hasCustomPrompt="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solidFill>
                  <a:schemeClr val="bg1"/>
                </a:solidFill>
              </a:defRPr>
            </a:lvl1pPr>
          </a:lstStyle>
          <a:p>
            <a:pPr rtl="0"/>
            <a:r>
              <a:rPr lang="fr-FR" noProof="0"/>
              <a:t>Cliquez sur l’icône pour ajouter une image</a:t>
            </a:r>
          </a:p>
        </p:txBody>
      </p:sp>
      <p:sp>
        <p:nvSpPr>
          <p:cNvPr id="3" name="Espace réservé de la date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rtlCol="0"/>
          <a:lstStyle>
            <a:lvl1pPr>
              <a:defRPr>
                <a:solidFill>
                  <a:schemeClr val="bg1"/>
                </a:solidFill>
              </a:defRPr>
            </a:lvl1pPr>
          </a:lstStyle>
          <a:p>
            <a:pPr rtl="0"/>
            <a:fld id="{7CF104D4-0367-481B-88A9-A147A6A886FB}" type="datetime1">
              <a:rPr lang="fr-FR" noProof="0" smtClean="0"/>
              <a:t>03/07/2021</a:t>
            </a:fld>
            <a:endParaRPr lang="fr-FR" noProof="0"/>
          </a:p>
        </p:txBody>
      </p:sp>
      <p:sp>
        <p:nvSpPr>
          <p:cNvPr id="4" name="Espace réservé du pied de page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lvl1pPr>
              <a:defRPr>
                <a:solidFill>
                  <a:schemeClr val="bg1"/>
                </a:solidFill>
              </a:defRPr>
            </a:lvl1pPr>
          </a:lstStyle>
          <a:p>
            <a:pPr rtl="0"/>
            <a:endParaRPr lang="fr-FR" noProof="0"/>
          </a:p>
        </p:txBody>
      </p:sp>
      <p:sp>
        <p:nvSpPr>
          <p:cNvPr id="5" name="Espace réservé du numéro de diapositiv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lvl1pPr>
              <a:defRPr>
                <a:solidFill>
                  <a:schemeClr val="bg1"/>
                </a:solidFill>
              </a:defRPr>
            </a:lvl1pPr>
          </a:lstStyle>
          <a:p>
            <a:pPr rtl="0"/>
            <a:fld id="{31FEFF75-79D2-EE46-877B-299D1510E681}" type="slidenum">
              <a:rPr lang="fr-FR" noProof="0" smtClean="0"/>
              <a:pPr rtl="0"/>
              <a:t>‹#›</a:t>
            </a:fld>
            <a:endParaRPr lang="fr-FR" noProof="0"/>
          </a:p>
        </p:txBody>
      </p:sp>
      <p:sp>
        <p:nvSpPr>
          <p:cNvPr id="7" name="Titr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10113030"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fr-FR" noProof="0"/>
              <a:t>TITRE ICI</a:t>
            </a:r>
          </a:p>
        </p:txBody>
      </p:sp>
      <p:cxnSp>
        <p:nvCxnSpPr>
          <p:cNvPr id="13" name="Connecteur droit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Espace réservé d’image 5">
            <a:extLst>
              <a:ext uri="{FF2B5EF4-FFF2-40B4-BE49-F238E27FC236}">
                <a16:creationId xmlns:a16="http://schemas.microsoft.com/office/drawing/2014/main" id="{7A07194D-FDC6-4941-AE99-5ED1F7F4C585}"/>
              </a:ext>
            </a:extLst>
          </p:cNvPr>
          <p:cNvSpPr>
            <a:spLocks noGrp="1"/>
          </p:cNvSpPr>
          <p:nvPr>
            <p:ph type="pic" sz="quarter" idx="13" hasCustomPrompt="1"/>
          </p:nvPr>
        </p:nvSpPr>
        <p:spPr>
          <a:xfrm>
            <a:off x="1730896" y="2366353"/>
            <a:ext cx="369944" cy="368788"/>
          </a:xfrm>
        </p:spPr>
        <p:txBody>
          <a:bodyPr rtlCol="0" anchor="ctr">
            <a:normAutofit/>
          </a:bodyPr>
          <a:lstStyle>
            <a:lvl1pPr marL="0" indent="0" algn="ctr">
              <a:buNone/>
              <a:defRPr sz="800">
                <a:solidFill>
                  <a:schemeClr val="bg1"/>
                </a:solidFill>
              </a:defRPr>
            </a:lvl1pPr>
          </a:lstStyle>
          <a:p>
            <a:pPr rtl="0"/>
            <a:r>
              <a:rPr lang="fr-FR" noProof="0"/>
              <a:t>Cliquez sur l’icône pour ajouter une image</a:t>
            </a:r>
          </a:p>
        </p:txBody>
      </p:sp>
      <p:sp>
        <p:nvSpPr>
          <p:cNvPr id="58" name="Espace réservé d’image 5">
            <a:extLst>
              <a:ext uri="{FF2B5EF4-FFF2-40B4-BE49-F238E27FC236}">
                <a16:creationId xmlns:a16="http://schemas.microsoft.com/office/drawing/2014/main" id="{B12F4613-2BD8-E54D-A2E0-8707A28A10A4}"/>
              </a:ext>
            </a:extLst>
          </p:cNvPr>
          <p:cNvSpPr>
            <a:spLocks noGrp="1"/>
          </p:cNvSpPr>
          <p:nvPr>
            <p:ph type="pic" sz="quarter" idx="14" hasCustomPrompt="1"/>
          </p:nvPr>
        </p:nvSpPr>
        <p:spPr>
          <a:xfrm>
            <a:off x="1730896" y="3592038"/>
            <a:ext cx="369944" cy="368788"/>
          </a:xfrm>
        </p:spPr>
        <p:txBody>
          <a:bodyPr rtlCol="0" anchor="ctr">
            <a:normAutofit/>
          </a:bodyPr>
          <a:lstStyle>
            <a:lvl1pPr marL="0" indent="0" algn="ctr">
              <a:buNone/>
              <a:defRPr sz="800">
                <a:solidFill>
                  <a:schemeClr val="bg1"/>
                </a:solidFill>
              </a:defRPr>
            </a:lvl1pPr>
          </a:lstStyle>
          <a:p>
            <a:pPr rtl="0"/>
            <a:r>
              <a:rPr lang="fr-FR" noProof="0"/>
              <a:t>Cliquez sur l’icône pour ajouter une image</a:t>
            </a:r>
          </a:p>
        </p:txBody>
      </p:sp>
      <p:sp>
        <p:nvSpPr>
          <p:cNvPr id="62" name="Espace réservé d’image 5">
            <a:extLst>
              <a:ext uri="{FF2B5EF4-FFF2-40B4-BE49-F238E27FC236}">
                <a16:creationId xmlns:a16="http://schemas.microsoft.com/office/drawing/2014/main" id="{1A844DD7-EE1E-F04F-91C7-38039BFF2046}"/>
              </a:ext>
            </a:extLst>
          </p:cNvPr>
          <p:cNvSpPr>
            <a:spLocks noGrp="1"/>
          </p:cNvSpPr>
          <p:nvPr>
            <p:ph type="pic" sz="quarter" idx="15" hasCustomPrompt="1"/>
          </p:nvPr>
        </p:nvSpPr>
        <p:spPr>
          <a:xfrm>
            <a:off x="1730896" y="4856634"/>
            <a:ext cx="369944" cy="368788"/>
          </a:xfrm>
        </p:spPr>
        <p:txBody>
          <a:bodyPr rtlCol="0" anchor="ctr">
            <a:normAutofit/>
          </a:bodyPr>
          <a:lstStyle>
            <a:lvl1pPr marL="0" indent="0" algn="ctr">
              <a:buNone/>
              <a:defRPr sz="800">
                <a:solidFill>
                  <a:schemeClr val="bg1"/>
                </a:solidFill>
              </a:defRPr>
            </a:lvl1pPr>
          </a:lstStyle>
          <a:p>
            <a:pPr rtl="0"/>
            <a:r>
              <a:rPr lang="fr-FR" noProof="0"/>
              <a:t>Cliquez sur l’icône pour ajouter une image</a:t>
            </a:r>
          </a:p>
        </p:txBody>
      </p:sp>
      <p:sp>
        <p:nvSpPr>
          <p:cNvPr id="99" name="Espace réservé d’image 5">
            <a:extLst>
              <a:ext uri="{FF2B5EF4-FFF2-40B4-BE49-F238E27FC236}">
                <a16:creationId xmlns:a16="http://schemas.microsoft.com/office/drawing/2014/main" id="{26670858-0422-9546-B0BD-9B2D594140BA}"/>
              </a:ext>
            </a:extLst>
          </p:cNvPr>
          <p:cNvSpPr>
            <a:spLocks noGrp="1"/>
          </p:cNvSpPr>
          <p:nvPr>
            <p:ph type="pic" sz="quarter" idx="21" hasCustomPrompt="1"/>
          </p:nvPr>
        </p:nvSpPr>
        <p:spPr>
          <a:xfrm>
            <a:off x="6949266" y="2366353"/>
            <a:ext cx="369944" cy="368788"/>
          </a:xfrm>
        </p:spPr>
        <p:txBody>
          <a:bodyPr rtlCol="0" anchor="ctr">
            <a:normAutofit/>
          </a:bodyPr>
          <a:lstStyle>
            <a:lvl1pPr marL="0" indent="0" algn="ctr">
              <a:buNone/>
              <a:defRPr sz="800">
                <a:solidFill>
                  <a:schemeClr val="bg1"/>
                </a:solidFill>
              </a:defRPr>
            </a:lvl1pPr>
          </a:lstStyle>
          <a:p>
            <a:pPr rtl="0"/>
            <a:r>
              <a:rPr lang="fr-FR" noProof="0"/>
              <a:t>Cliquez sur l’icône pour ajouter une image</a:t>
            </a:r>
          </a:p>
        </p:txBody>
      </p:sp>
      <p:sp>
        <p:nvSpPr>
          <p:cNvPr id="101" name="Espace réservé d’image 5">
            <a:extLst>
              <a:ext uri="{FF2B5EF4-FFF2-40B4-BE49-F238E27FC236}">
                <a16:creationId xmlns:a16="http://schemas.microsoft.com/office/drawing/2014/main" id="{72578CBB-F47F-C740-982B-BA1719663CCD}"/>
              </a:ext>
            </a:extLst>
          </p:cNvPr>
          <p:cNvSpPr>
            <a:spLocks noGrp="1"/>
          </p:cNvSpPr>
          <p:nvPr>
            <p:ph type="pic" sz="quarter" idx="22" hasCustomPrompt="1"/>
          </p:nvPr>
        </p:nvSpPr>
        <p:spPr>
          <a:xfrm>
            <a:off x="6949266" y="3592038"/>
            <a:ext cx="369944" cy="368788"/>
          </a:xfrm>
        </p:spPr>
        <p:txBody>
          <a:bodyPr rtlCol="0" anchor="ctr">
            <a:normAutofit/>
          </a:bodyPr>
          <a:lstStyle>
            <a:lvl1pPr marL="0" indent="0" algn="ctr">
              <a:buNone/>
              <a:defRPr sz="800">
                <a:solidFill>
                  <a:schemeClr val="bg1"/>
                </a:solidFill>
              </a:defRPr>
            </a:lvl1pPr>
          </a:lstStyle>
          <a:p>
            <a:pPr rtl="0"/>
            <a:r>
              <a:rPr lang="fr-FR" noProof="0"/>
              <a:t>Cliquez sur l’icône pour ajouter une image</a:t>
            </a:r>
          </a:p>
        </p:txBody>
      </p:sp>
      <p:sp>
        <p:nvSpPr>
          <p:cNvPr id="103" name="Espace réservé d’image 5">
            <a:extLst>
              <a:ext uri="{FF2B5EF4-FFF2-40B4-BE49-F238E27FC236}">
                <a16:creationId xmlns:a16="http://schemas.microsoft.com/office/drawing/2014/main" id="{32A1D8CC-0021-A243-9775-CF930D41B94D}"/>
              </a:ext>
            </a:extLst>
          </p:cNvPr>
          <p:cNvSpPr>
            <a:spLocks noGrp="1"/>
          </p:cNvSpPr>
          <p:nvPr>
            <p:ph type="pic" sz="quarter" idx="23" hasCustomPrompt="1"/>
          </p:nvPr>
        </p:nvSpPr>
        <p:spPr>
          <a:xfrm>
            <a:off x="6949266" y="4856634"/>
            <a:ext cx="369944" cy="368788"/>
          </a:xfrm>
        </p:spPr>
        <p:txBody>
          <a:bodyPr rtlCol="0" anchor="ctr">
            <a:normAutofit/>
          </a:bodyPr>
          <a:lstStyle>
            <a:lvl1pPr marL="0" indent="0" algn="ctr">
              <a:buNone/>
              <a:defRPr sz="800">
                <a:solidFill>
                  <a:schemeClr val="bg1"/>
                </a:solidFill>
              </a:defRPr>
            </a:lvl1pPr>
          </a:lstStyle>
          <a:p>
            <a:pPr rtl="0"/>
            <a:r>
              <a:rPr lang="fr-FR" noProof="0"/>
              <a:t>Cliquez sur l’icône pour ajouter une image</a:t>
            </a:r>
          </a:p>
        </p:txBody>
      </p:sp>
      <p:sp>
        <p:nvSpPr>
          <p:cNvPr id="107" name="Espace réservé du texte 10">
            <a:extLst>
              <a:ext uri="{FF2B5EF4-FFF2-40B4-BE49-F238E27FC236}">
                <a16:creationId xmlns:a16="http://schemas.microsoft.com/office/drawing/2014/main" id="{8867B6C6-0A29-A04E-BAE5-B9060225E124}"/>
              </a:ext>
            </a:extLst>
          </p:cNvPr>
          <p:cNvSpPr>
            <a:spLocks noGrp="1"/>
          </p:cNvSpPr>
          <p:nvPr>
            <p:ph type="body" sz="quarter" idx="25" hasCustomPrompt="1"/>
          </p:nvPr>
        </p:nvSpPr>
        <p:spPr>
          <a:xfrm>
            <a:off x="2488785" y="2512451"/>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09" name="Espace réservé du texte 2">
            <a:extLst>
              <a:ext uri="{FF2B5EF4-FFF2-40B4-BE49-F238E27FC236}">
                <a16:creationId xmlns:a16="http://schemas.microsoft.com/office/drawing/2014/main" id="{9DF49D7C-2E08-9348-9C2B-0496EF9612DF}"/>
              </a:ext>
            </a:extLst>
          </p:cNvPr>
          <p:cNvSpPr>
            <a:spLocks noGrp="1"/>
          </p:cNvSpPr>
          <p:nvPr>
            <p:ph type="body" idx="26" hasCustomPrompt="1"/>
          </p:nvPr>
        </p:nvSpPr>
        <p:spPr>
          <a:xfrm>
            <a:off x="2488784" y="2265592"/>
            <a:ext cx="3995036" cy="365095"/>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10" name="Espace réservé du texte 10">
            <a:extLst>
              <a:ext uri="{FF2B5EF4-FFF2-40B4-BE49-F238E27FC236}">
                <a16:creationId xmlns:a16="http://schemas.microsoft.com/office/drawing/2014/main" id="{2733402A-D14F-6D48-A59D-329C3824DD2E}"/>
              </a:ext>
            </a:extLst>
          </p:cNvPr>
          <p:cNvSpPr>
            <a:spLocks noGrp="1"/>
          </p:cNvSpPr>
          <p:nvPr>
            <p:ph type="body" sz="quarter" idx="27" hasCustomPrompt="1"/>
          </p:nvPr>
        </p:nvSpPr>
        <p:spPr>
          <a:xfrm>
            <a:off x="2488785" y="3745506"/>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11" name="Espace réservé du texte 2">
            <a:extLst>
              <a:ext uri="{FF2B5EF4-FFF2-40B4-BE49-F238E27FC236}">
                <a16:creationId xmlns:a16="http://schemas.microsoft.com/office/drawing/2014/main" id="{3886AD51-641D-6B44-B558-2B15E88D1BC5}"/>
              </a:ext>
            </a:extLst>
          </p:cNvPr>
          <p:cNvSpPr>
            <a:spLocks noGrp="1"/>
          </p:cNvSpPr>
          <p:nvPr>
            <p:ph type="body" idx="28" hasCustomPrompt="1"/>
          </p:nvPr>
        </p:nvSpPr>
        <p:spPr>
          <a:xfrm>
            <a:off x="2488784" y="3498647"/>
            <a:ext cx="3995036" cy="365095"/>
          </a:xfrm>
        </p:spPr>
        <p:txBody>
          <a:bodyPr lIns="0" rtlCol="0" anchor="b">
            <a:noAutofit/>
          </a:bodyPr>
          <a:lstStyle>
            <a:lvl1pPr marL="0" indent="0" rtl="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a:t>
            </a:r>
          </a:p>
        </p:txBody>
      </p:sp>
      <p:sp>
        <p:nvSpPr>
          <p:cNvPr id="112" name="Espace réservé du texte 10">
            <a:extLst>
              <a:ext uri="{FF2B5EF4-FFF2-40B4-BE49-F238E27FC236}">
                <a16:creationId xmlns:a16="http://schemas.microsoft.com/office/drawing/2014/main" id="{C00297CA-1F0B-4C44-852F-CF6FEA9F9481}"/>
              </a:ext>
            </a:extLst>
          </p:cNvPr>
          <p:cNvSpPr>
            <a:spLocks noGrp="1"/>
          </p:cNvSpPr>
          <p:nvPr>
            <p:ph type="body" sz="quarter" idx="29" hasCustomPrompt="1"/>
          </p:nvPr>
        </p:nvSpPr>
        <p:spPr>
          <a:xfrm>
            <a:off x="2488785" y="5006270"/>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13" name="Espace réservé du texte 2">
            <a:extLst>
              <a:ext uri="{FF2B5EF4-FFF2-40B4-BE49-F238E27FC236}">
                <a16:creationId xmlns:a16="http://schemas.microsoft.com/office/drawing/2014/main" id="{3F704107-F38D-E044-8226-ACDDEDEDC605}"/>
              </a:ext>
            </a:extLst>
          </p:cNvPr>
          <p:cNvSpPr>
            <a:spLocks noGrp="1"/>
          </p:cNvSpPr>
          <p:nvPr>
            <p:ph type="body" idx="30" hasCustomPrompt="1"/>
          </p:nvPr>
        </p:nvSpPr>
        <p:spPr>
          <a:xfrm>
            <a:off x="2488784" y="4759411"/>
            <a:ext cx="3995036" cy="365095"/>
          </a:xfrm>
        </p:spPr>
        <p:txBody>
          <a:bodyPr lIns="0" rtlCol="0" anchor="b">
            <a:noAutofit/>
          </a:bodyPr>
          <a:lstStyle>
            <a:lvl1pPr marL="0" indent="0" rtl="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a:t>
            </a:r>
          </a:p>
        </p:txBody>
      </p:sp>
      <p:sp>
        <p:nvSpPr>
          <p:cNvPr id="124" name="Espace réservé du texte 10">
            <a:extLst>
              <a:ext uri="{FF2B5EF4-FFF2-40B4-BE49-F238E27FC236}">
                <a16:creationId xmlns:a16="http://schemas.microsoft.com/office/drawing/2014/main" id="{7A332327-16D9-9B48-8EAC-A4F377D5904D}"/>
              </a:ext>
            </a:extLst>
          </p:cNvPr>
          <p:cNvSpPr>
            <a:spLocks noGrp="1"/>
          </p:cNvSpPr>
          <p:nvPr>
            <p:ph type="body" sz="quarter" idx="33" hasCustomPrompt="1"/>
          </p:nvPr>
        </p:nvSpPr>
        <p:spPr>
          <a:xfrm>
            <a:off x="7766655" y="2512451"/>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25" name="Espace réservé du texte 2">
            <a:extLst>
              <a:ext uri="{FF2B5EF4-FFF2-40B4-BE49-F238E27FC236}">
                <a16:creationId xmlns:a16="http://schemas.microsoft.com/office/drawing/2014/main" id="{8EB0263B-D418-C14A-A00B-092B5EB5C515}"/>
              </a:ext>
            </a:extLst>
          </p:cNvPr>
          <p:cNvSpPr>
            <a:spLocks noGrp="1"/>
          </p:cNvSpPr>
          <p:nvPr>
            <p:ph type="body" idx="34" hasCustomPrompt="1"/>
          </p:nvPr>
        </p:nvSpPr>
        <p:spPr>
          <a:xfrm>
            <a:off x="7766655" y="2265592"/>
            <a:ext cx="3995036" cy="365095"/>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26" name="Espace réservé du texte 10">
            <a:extLst>
              <a:ext uri="{FF2B5EF4-FFF2-40B4-BE49-F238E27FC236}">
                <a16:creationId xmlns:a16="http://schemas.microsoft.com/office/drawing/2014/main" id="{53CC49A6-2AB5-664B-9A6C-56D70E1382D7}"/>
              </a:ext>
            </a:extLst>
          </p:cNvPr>
          <p:cNvSpPr>
            <a:spLocks noGrp="1"/>
          </p:cNvSpPr>
          <p:nvPr>
            <p:ph type="body" sz="quarter" idx="35" hasCustomPrompt="1"/>
          </p:nvPr>
        </p:nvSpPr>
        <p:spPr>
          <a:xfrm>
            <a:off x="7766655" y="3745506"/>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27" name="Espace réservé du texte 2">
            <a:extLst>
              <a:ext uri="{FF2B5EF4-FFF2-40B4-BE49-F238E27FC236}">
                <a16:creationId xmlns:a16="http://schemas.microsoft.com/office/drawing/2014/main" id="{718CCABC-AF06-5241-8D13-EB2F4637D435}"/>
              </a:ext>
            </a:extLst>
          </p:cNvPr>
          <p:cNvSpPr>
            <a:spLocks noGrp="1"/>
          </p:cNvSpPr>
          <p:nvPr>
            <p:ph type="body" idx="36" hasCustomPrompt="1"/>
          </p:nvPr>
        </p:nvSpPr>
        <p:spPr>
          <a:xfrm>
            <a:off x="7766655" y="3498647"/>
            <a:ext cx="3995036" cy="365095"/>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28" name="Espace réservé du texte 10">
            <a:extLst>
              <a:ext uri="{FF2B5EF4-FFF2-40B4-BE49-F238E27FC236}">
                <a16:creationId xmlns:a16="http://schemas.microsoft.com/office/drawing/2014/main" id="{5119242C-1FE8-C140-9349-8172F954E3CB}"/>
              </a:ext>
            </a:extLst>
          </p:cNvPr>
          <p:cNvSpPr>
            <a:spLocks noGrp="1"/>
          </p:cNvSpPr>
          <p:nvPr>
            <p:ph type="body" sz="quarter" idx="37" hasCustomPrompt="1"/>
          </p:nvPr>
        </p:nvSpPr>
        <p:spPr>
          <a:xfrm>
            <a:off x="7766655" y="5006270"/>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29" name="Espace réservé du texte 2">
            <a:extLst>
              <a:ext uri="{FF2B5EF4-FFF2-40B4-BE49-F238E27FC236}">
                <a16:creationId xmlns:a16="http://schemas.microsoft.com/office/drawing/2014/main" id="{23F2AE0B-3E70-BB47-8FBC-FE66A5A297BD}"/>
              </a:ext>
            </a:extLst>
          </p:cNvPr>
          <p:cNvSpPr>
            <a:spLocks noGrp="1"/>
          </p:cNvSpPr>
          <p:nvPr>
            <p:ph type="body" idx="38" hasCustomPrompt="1"/>
          </p:nvPr>
        </p:nvSpPr>
        <p:spPr>
          <a:xfrm>
            <a:off x="7766655" y="4759411"/>
            <a:ext cx="3995036" cy="365095"/>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cxnSp>
        <p:nvCxnSpPr>
          <p:cNvPr id="41" name="Connecteur droit 40">
            <a:extLst>
              <a:ext uri="{FF2B5EF4-FFF2-40B4-BE49-F238E27FC236}">
                <a16:creationId xmlns:a16="http://schemas.microsoft.com/office/drawing/2014/main" id="{2D604C81-B013-4641-9B16-5E9ECBD30CBA}"/>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2828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ue d’ensemble_5">
    <p:spTree>
      <p:nvGrpSpPr>
        <p:cNvPr id="1" name=""/>
        <p:cNvGrpSpPr/>
        <p:nvPr/>
      </p:nvGrpSpPr>
      <p:grpSpPr>
        <a:xfrm>
          <a:off x="0" y="0"/>
          <a:ext cx="0" cy="0"/>
          <a:chOff x="0" y="0"/>
          <a:chExt cx="0" cy="0"/>
        </a:xfrm>
      </p:grpSpPr>
      <p:sp>
        <p:nvSpPr>
          <p:cNvPr id="40" name="Espace réservé d’image 5">
            <a:extLst>
              <a:ext uri="{FF2B5EF4-FFF2-40B4-BE49-F238E27FC236}">
                <a16:creationId xmlns:a16="http://schemas.microsoft.com/office/drawing/2014/main" id="{C76CA39F-4826-EC4A-B911-A0B38E489269}"/>
              </a:ext>
            </a:extLst>
          </p:cNvPr>
          <p:cNvSpPr>
            <a:spLocks noGrp="1"/>
          </p:cNvSpPr>
          <p:nvPr>
            <p:ph type="pic" sz="quarter" idx="41" hasCustomPrompt="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solidFill>
                  <a:schemeClr val="bg1"/>
                </a:solidFill>
              </a:defRPr>
            </a:lvl1pPr>
          </a:lstStyle>
          <a:p>
            <a:pPr rtl="0"/>
            <a:r>
              <a:rPr lang="fr-FR" noProof="0"/>
              <a:t>Cliquez sur l’icône pour ajouter une image</a:t>
            </a:r>
          </a:p>
        </p:txBody>
      </p:sp>
      <p:sp>
        <p:nvSpPr>
          <p:cNvPr id="3" name="Espace réservé de la date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rtlCol="0"/>
          <a:lstStyle>
            <a:lvl1pPr>
              <a:defRPr>
                <a:solidFill>
                  <a:schemeClr val="bg1"/>
                </a:solidFill>
              </a:defRPr>
            </a:lvl1pPr>
          </a:lstStyle>
          <a:p>
            <a:pPr rtl="0"/>
            <a:fld id="{5489C0D0-C941-4F45-986B-3D6B2C3B43FB}" type="datetime1">
              <a:rPr lang="fr-FR" noProof="0" smtClean="0"/>
              <a:t>03/07/2021</a:t>
            </a:fld>
            <a:endParaRPr lang="fr-FR" noProof="0"/>
          </a:p>
        </p:txBody>
      </p:sp>
      <p:sp>
        <p:nvSpPr>
          <p:cNvPr id="4" name="Espace réservé du pied de page 3">
            <a:extLst>
              <a:ext uri="{FF2B5EF4-FFF2-40B4-BE49-F238E27FC236}">
                <a16:creationId xmlns:a16="http://schemas.microsoft.com/office/drawing/2014/main" id="{CB7D7355-C4D0-1F4D-A365-E4AF1D8FED03}"/>
              </a:ext>
            </a:extLst>
          </p:cNvPr>
          <p:cNvSpPr>
            <a:spLocks noGrp="1"/>
          </p:cNvSpPr>
          <p:nvPr>
            <p:ph type="ftr" sz="quarter" idx="11"/>
          </p:nvPr>
        </p:nvSpPr>
        <p:spPr>
          <a:xfrm>
            <a:off x="4038600" y="6356350"/>
            <a:ext cx="4114800" cy="365125"/>
          </a:xfrm>
        </p:spPr>
        <p:txBody>
          <a:bodyPr rtlCol="0"/>
          <a:lstStyle>
            <a:lvl1pPr>
              <a:defRPr>
                <a:solidFill>
                  <a:schemeClr val="bg1"/>
                </a:solidFill>
              </a:defRPr>
            </a:lvl1pPr>
          </a:lstStyle>
          <a:p>
            <a:pPr rtl="0"/>
            <a:endParaRPr lang="fr-FR" noProof="0"/>
          </a:p>
        </p:txBody>
      </p:sp>
      <p:sp>
        <p:nvSpPr>
          <p:cNvPr id="5" name="Espace réservé du numéro de diapositive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743200" cy="365125"/>
          </a:xfrm>
        </p:spPr>
        <p:txBody>
          <a:bodyPr rtlCol="0"/>
          <a:lstStyle>
            <a:lvl1pPr>
              <a:defRPr>
                <a:solidFill>
                  <a:schemeClr val="bg1"/>
                </a:solidFill>
              </a:defRPr>
            </a:lvl1pPr>
          </a:lstStyle>
          <a:p>
            <a:pPr rtl="0"/>
            <a:fld id="{31FEFF75-79D2-EE46-877B-299D1510E681}" type="slidenum">
              <a:rPr lang="fr-FR" noProof="0" smtClean="0"/>
              <a:pPr rtl="0"/>
              <a:t>‹#›</a:t>
            </a:fld>
            <a:endParaRPr lang="fr-FR" noProof="0"/>
          </a:p>
        </p:txBody>
      </p:sp>
      <p:sp>
        <p:nvSpPr>
          <p:cNvPr id="7" name="Titr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fr-FR" noProof="0"/>
              <a:t>TITRE ICI</a:t>
            </a:r>
          </a:p>
        </p:txBody>
      </p:sp>
      <p:cxnSp>
        <p:nvCxnSpPr>
          <p:cNvPr id="13" name="Connecteur droit 12">
            <a:extLst>
              <a:ext uri="{FF2B5EF4-FFF2-40B4-BE49-F238E27FC236}">
                <a16:creationId xmlns:a16="http://schemas.microsoft.com/office/drawing/2014/main" id="{B781E455-9E6F-1B48-A537-F86699963276}"/>
              </a:ext>
            </a:extLst>
          </p:cNvPr>
          <p:cNvCxnSpPr>
            <a:cxnSpLocks/>
          </p:cNvCxnSpPr>
          <p:nvPr userDrawn="1"/>
        </p:nvCxnSpPr>
        <p:spPr>
          <a:xfrm>
            <a:off x="392623" y="1974810"/>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8CF93E56-30EE-384E-9A8A-090C645582DB}"/>
              </a:ext>
            </a:extLst>
          </p:cNvPr>
          <p:cNvCxnSpPr>
            <a:cxnSpLocks/>
          </p:cNvCxnSpPr>
          <p:nvPr userDrawn="1"/>
        </p:nvCxnSpPr>
        <p:spPr>
          <a:xfrm>
            <a:off x="392623" y="2038081"/>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Espace réservé d’image 5">
            <a:extLst>
              <a:ext uri="{FF2B5EF4-FFF2-40B4-BE49-F238E27FC236}">
                <a16:creationId xmlns:a16="http://schemas.microsoft.com/office/drawing/2014/main" id="{7A07194D-FDC6-4941-AE99-5ED1F7F4C585}"/>
              </a:ext>
            </a:extLst>
          </p:cNvPr>
          <p:cNvSpPr>
            <a:spLocks noGrp="1"/>
          </p:cNvSpPr>
          <p:nvPr>
            <p:ph type="pic" sz="quarter" idx="13" hasCustomPrompt="1"/>
          </p:nvPr>
        </p:nvSpPr>
        <p:spPr>
          <a:xfrm>
            <a:off x="464683" y="2215464"/>
            <a:ext cx="369944" cy="368788"/>
          </a:xfrm>
        </p:spPr>
        <p:txBody>
          <a:bodyPr rtlCol="0" anchor="ctr">
            <a:normAutofit/>
          </a:bodyPr>
          <a:lstStyle>
            <a:lvl1pPr marL="0" indent="0" algn="ctr">
              <a:buNone/>
              <a:defRPr sz="800">
                <a:solidFill>
                  <a:schemeClr val="bg1"/>
                </a:solidFill>
              </a:defRPr>
            </a:lvl1pPr>
          </a:lstStyle>
          <a:p>
            <a:pPr rtl="0"/>
            <a:r>
              <a:rPr lang="fr-FR" noProof="0"/>
              <a:t>Cliquez sur l’icône pour ajouter une image</a:t>
            </a:r>
          </a:p>
        </p:txBody>
      </p:sp>
      <p:sp>
        <p:nvSpPr>
          <p:cNvPr id="58" name="Espace réservé d’image 5">
            <a:extLst>
              <a:ext uri="{FF2B5EF4-FFF2-40B4-BE49-F238E27FC236}">
                <a16:creationId xmlns:a16="http://schemas.microsoft.com/office/drawing/2014/main" id="{B12F4613-2BD8-E54D-A2E0-8707A28A10A4}"/>
              </a:ext>
            </a:extLst>
          </p:cNvPr>
          <p:cNvSpPr>
            <a:spLocks noGrp="1"/>
          </p:cNvSpPr>
          <p:nvPr>
            <p:ph type="pic" sz="quarter" idx="14" hasCustomPrompt="1"/>
          </p:nvPr>
        </p:nvSpPr>
        <p:spPr>
          <a:xfrm>
            <a:off x="464683" y="3441149"/>
            <a:ext cx="369944" cy="368788"/>
          </a:xfrm>
        </p:spPr>
        <p:txBody>
          <a:bodyPr rtlCol="0" anchor="ctr">
            <a:normAutofit/>
          </a:bodyPr>
          <a:lstStyle>
            <a:lvl1pPr marL="0" indent="0" algn="ctr">
              <a:buNone/>
              <a:defRPr sz="800">
                <a:solidFill>
                  <a:schemeClr val="bg1"/>
                </a:solidFill>
              </a:defRPr>
            </a:lvl1pPr>
          </a:lstStyle>
          <a:p>
            <a:pPr rtl="0"/>
            <a:r>
              <a:rPr lang="fr-FR" noProof="0"/>
              <a:t>Cliquez sur l’icône pour ajouter une image</a:t>
            </a:r>
          </a:p>
        </p:txBody>
      </p:sp>
      <p:sp>
        <p:nvSpPr>
          <p:cNvPr id="62" name="Espace réservé d’image 5">
            <a:extLst>
              <a:ext uri="{FF2B5EF4-FFF2-40B4-BE49-F238E27FC236}">
                <a16:creationId xmlns:a16="http://schemas.microsoft.com/office/drawing/2014/main" id="{1A844DD7-EE1E-F04F-91C7-38039BFF2046}"/>
              </a:ext>
            </a:extLst>
          </p:cNvPr>
          <p:cNvSpPr>
            <a:spLocks noGrp="1"/>
          </p:cNvSpPr>
          <p:nvPr>
            <p:ph type="pic" sz="quarter" idx="15" hasCustomPrompt="1"/>
          </p:nvPr>
        </p:nvSpPr>
        <p:spPr>
          <a:xfrm>
            <a:off x="464683" y="4705745"/>
            <a:ext cx="369944" cy="368788"/>
          </a:xfrm>
        </p:spPr>
        <p:txBody>
          <a:bodyPr rtlCol="0" anchor="ctr">
            <a:normAutofit/>
          </a:bodyPr>
          <a:lstStyle>
            <a:lvl1pPr marL="0" indent="0" algn="ctr">
              <a:buNone/>
              <a:defRPr sz="800">
                <a:solidFill>
                  <a:schemeClr val="bg1"/>
                </a:solidFill>
              </a:defRPr>
            </a:lvl1pPr>
          </a:lstStyle>
          <a:p>
            <a:pPr rtl="0"/>
            <a:r>
              <a:rPr lang="fr-FR" noProof="0"/>
              <a:t>Cliquez sur l’icône pour ajouter une image</a:t>
            </a:r>
          </a:p>
        </p:txBody>
      </p:sp>
      <p:sp>
        <p:nvSpPr>
          <p:cNvPr id="99" name="Espace réservé d’image 5">
            <a:extLst>
              <a:ext uri="{FF2B5EF4-FFF2-40B4-BE49-F238E27FC236}">
                <a16:creationId xmlns:a16="http://schemas.microsoft.com/office/drawing/2014/main" id="{26670858-0422-9546-B0BD-9B2D594140BA}"/>
              </a:ext>
            </a:extLst>
          </p:cNvPr>
          <p:cNvSpPr>
            <a:spLocks noGrp="1"/>
          </p:cNvSpPr>
          <p:nvPr>
            <p:ph type="pic" sz="quarter" idx="21" hasCustomPrompt="1"/>
          </p:nvPr>
        </p:nvSpPr>
        <p:spPr>
          <a:xfrm>
            <a:off x="6544641" y="2215464"/>
            <a:ext cx="369944" cy="368788"/>
          </a:xfrm>
        </p:spPr>
        <p:txBody>
          <a:bodyPr rtlCol="0" anchor="ctr">
            <a:normAutofit/>
          </a:bodyPr>
          <a:lstStyle>
            <a:lvl1pPr marL="0" indent="0" algn="ctr">
              <a:buNone/>
              <a:defRPr sz="800">
                <a:solidFill>
                  <a:schemeClr val="bg1"/>
                </a:solidFill>
              </a:defRPr>
            </a:lvl1pPr>
          </a:lstStyle>
          <a:p>
            <a:pPr rtl="0"/>
            <a:r>
              <a:rPr lang="fr-FR" noProof="0"/>
              <a:t>Cliquez sur l’icône pour ajouter une image</a:t>
            </a:r>
          </a:p>
        </p:txBody>
      </p:sp>
      <p:sp>
        <p:nvSpPr>
          <p:cNvPr id="101" name="Espace réservé d’image 5">
            <a:extLst>
              <a:ext uri="{FF2B5EF4-FFF2-40B4-BE49-F238E27FC236}">
                <a16:creationId xmlns:a16="http://schemas.microsoft.com/office/drawing/2014/main" id="{72578CBB-F47F-C740-982B-BA1719663CCD}"/>
              </a:ext>
            </a:extLst>
          </p:cNvPr>
          <p:cNvSpPr>
            <a:spLocks noGrp="1"/>
          </p:cNvSpPr>
          <p:nvPr>
            <p:ph type="pic" sz="quarter" idx="22" hasCustomPrompt="1"/>
          </p:nvPr>
        </p:nvSpPr>
        <p:spPr>
          <a:xfrm>
            <a:off x="6544641" y="3441149"/>
            <a:ext cx="369944" cy="368788"/>
          </a:xfrm>
        </p:spPr>
        <p:txBody>
          <a:bodyPr rtlCol="0" anchor="ctr">
            <a:normAutofit/>
          </a:bodyPr>
          <a:lstStyle>
            <a:lvl1pPr marL="0" indent="0" algn="ctr">
              <a:buNone/>
              <a:defRPr sz="800">
                <a:solidFill>
                  <a:schemeClr val="bg1"/>
                </a:solidFill>
              </a:defRPr>
            </a:lvl1pPr>
          </a:lstStyle>
          <a:p>
            <a:pPr rtl="0"/>
            <a:r>
              <a:rPr lang="fr-FR" noProof="0"/>
              <a:t>Cliquez sur l’icône pour ajouter une image</a:t>
            </a:r>
          </a:p>
        </p:txBody>
      </p:sp>
      <p:sp>
        <p:nvSpPr>
          <p:cNvPr id="103" name="Espace réservé d’image 5">
            <a:extLst>
              <a:ext uri="{FF2B5EF4-FFF2-40B4-BE49-F238E27FC236}">
                <a16:creationId xmlns:a16="http://schemas.microsoft.com/office/drawing/2014/main" id="{32A1D8CC-0021-A243-9775-CF930D41B94D}"/>
              </a:ext>
            </a:extLst>
          </p:cNvPr>
          <p:cNvSpPr>
            <a:spLocks noGrp="1"/>
          </p:cNvSpPr>
          <p:nvPr>
            <p:ph type="pic" sz="quarter" idx="23" hasCustomPrompt="1"/>
          </p:nvPr>
        </p:nvSpPr>
        <p:spPr>
          <a:xfrm>
            <a:off x="6544641" y="4705745"/>
            <a:ext cx="369944" cy="368788"/>
          </a:xfrm>
        </p:spPr>
        <p:txBody>
          <a:bodyPr rtlCol="0" anchor="ctr">
            <a:normAutofit/>
          </a:bodyPr>
          <a:lstStyle>
            <a:lvl1pPr marL="0" indent="0" algn="ctr">
              <a:buNone/>
              <a:defRPr sz="800">
                <a:solidFill>
                  <a:schemeClr val="bg1"/>
                </a:solidFill>
              </a:defRPr>
            </a:lvl1pPr>
          </a:lstStyle>
          <a:p>
            <a:pPr rtl="0"/>
            <a:r>
              <a:rPr lang="fr-FR" noProof="0"/>
              <a:t>Cliquez sur l’icône pour ajouter une image</a:t>
            </a:r>
          </a:p>
        </p:txBody>
      </p:sp>
      <p:sp>
        <p:nvSpPr>
          <p:cNvPr id="107" name="Espace réservé du texte 10">
            <a:extLst>
              <a:ext uri="{FF2B5EF4-FFF2-40B4-BE49-F238E27FC236}">
                <a16:creationId xmlns:a16="http://schemas.microsoft.com/office/drawing/2014/main" id="{8867B6C6-0A29-A04E-BAE5-B9060225E124}"/>
              </a:ext>
            </a:extLst>
          </p:cNvPr>
          <p:cNvSpPr>
            <a:spLocks noGrp="1"/>
          </p:cNvSpPr>
          <p:nvPr>
            <p:ph type="body" sz="quarter" idx="25" hasCustomPrompt="1"/>
          </p:nvPr>
        </p:nvSpPr>
        <p:spPr>
          <a:xfrm>
            <a:off x="1213862" y="2361562"/>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09" name="Espace réservé du texte 2">
            <a:extLst>
              <a:ext uri="{FF2B5EF4-FFF2-40B4-BE49-F238E27FC236}">
                <a16:creationId xmlns:a16="http://schemas.microsoft.com/office/drawing/2014/main" id="{9DF49D7C-2E08-9348-9C2B-0496EF9612DF}"/>
              </a:ext>
            </a:extLst>
          </p:cNvPr>
          <p:cNvSpPr>
            <a:spLocks noGrp="1"/>
          </p:cNvSpPr>
          <p:nvPr>
            <p:ph type="body" idx="26" hasCustomPrompt="1"/>
          </p:nvPr>
        </p:nvSpPr>
        <p:spPr>
          <a:xfrm>
            <a:off x="1213862" y="2114704"/>
            <a:ext cx="4411705" cy="312380"/>
          </a:xfrm>
        </p:spPr>
        <p:txBody>
          <a:bodyPr lIns="0" rtlCol="0" anchor="b">
            <a:noAutofit/>
          </a:bodyPr>
          <a:lstStyle>
            <a:lvl1pPr marL="0" indent="0" rtl="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10" name="Espace réservé du texte 10">
            <a:extLst>
              <a:ext uri="{FF2B5EF4-FFF2-40B4-BE49-F238E27FC236}">
                <a16:creationId xmlns:a16="http://schemas.microsoft.com/office/drawing/2014/main" id="{2733402A-D14F-6D48-A59D-329C3824DD2E}"/>
              </a:ext>
            </a:extLst>
          </p:cNvPr>
          <p:cNvSpPr>
            <a:spLocks noGrp="1"/>
          </p:cNvSpPr>
          <p:nvPr>
            <p:ph type="body" sz="quarter" idx="27" hasCustomPrompt="1"/>
          </p:nvPr>
        </p:nvSpPr>
        <p:spPr>
          <a:xfrm>
            <a:off x="1213862" y="3594617"/>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11" name="Espace réservé du texte 2">
            <a:extLst>
              <a:ext uri="{FF2B5EF4-FFF2-40B4-BE49-F238E27FC236}">
                <a16:creationId xmlns:a16="http://schemas.microsoft.com/office/drawing/2014/main" id="{3886AD51-641D-6B44-B558-2B15E88D1BC5}"/>
              </a:ext>
            </a:extLst>
          </p:cNvPr>
          <p:cNvSpPr>
            <a:spLocks noGrp="1"/>
          </p:cNvSpPr>
          <p:nvPr>
            <p:ph type="body" idx="28" hasCustomPrompt="1"/>
          </p:nvPr>
        </p:nvSpPr>
        <p:spPr>
          <a:xfrm>
            <a:off x="1213862" y="3347759"/>
            <a:ext cx="4411705" cy="312380"/>
          </a:xfrm>
        </p:spPr>
        <p:txBody>
          <a:bodyPr lIns="0" rtlCol="0" anchor="b">
            <a:noAutofit/>
          </a:bodyPr>
          <a:lstStyle>
            <a:lvl1pPr marL="0" indent="0" rtl="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12" name="Espace réservé du texte 10">
            <a:extLst>
              <a:ext uri="{FF2B5EF4-FFF2-40B4-BE49-F238E27FC236}">
                <a16:creationId xmlns:a16="http://schemas.microsoft.com/office/drawing/2014/main" id="{C00297CA-1F0B-4C44-852F-CF6FEA9F9481}"/>
              </a:ext>
            </a:extLst>
          </p:cNvPr>
          <p:cNvSpPr>
            <a:spLocks noGrp="1"/>
          </p:cNvSpPr>
          <p:nvPr>
            <p:ph type="body" sz="quarter" idx="29" hasCustomPrompt="1"/>
          </p:nvPr>
        </p:nvSpPr>
        <p:spPr>
          <a:xfrm>
            <a:off x="1213862" y="4855381"/>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13" name="Espace réservé du texte 2">
            <a:extLst>
              <a:ext uri="{FF2B5EF4-FFF2-40B4-BE49-F238E27FC236}">
                <a16:creationId xmlns:a16="http://schemas.microsoft.com/office/drawing/2014/main" id="{3F704107-F38D-E044-8226-ACDDEDEDC605}"/>
              </a:ext>
            </a:extLst>
          </p:cNvPr>
          <p:cNvSpPr>
            <a:spLocks noGrp="1"/>
          </p:cNvSpPr>
          <p:nvPr>
            <p:ph type="body" idx="30" hasCustomPrompt="1"/>
          </p:nvPr>
        </p:nvSpPr>
        <p:spPr>
          <a:xfrm>
            <a:off x="1213862" y="4608523"/>
            <a:ext cx="4411705" cy="312380"/>
          </a:xfrm>
        </p:spPr>
        <p:txBody>
          <a:bodyPr lIns="0" rtlCol="0" anchor="b">
            <a:noAutofit/>
          </a:bodyPr>
          <a:lstStyle>
            <a:lvl1pPr marL="0" indent="0" rtl="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24" name="Espace réservé du texte 10">
            <a:extLst>
              <a:ext uri="{FF2B5EF4-FFF2-40B4-BE49-F238E27FC236}">
                <a16:creationId xmlns:a16="http://schemas.microsoft.com/office/drawing/2014/main" id="{7A332327-16D9-9B48-8EAC-A4F377D5904D}"/>
              </a:ext>
            </a:extLst>
          </p:cNvPr>
          <p:cNvSpPr>
            <a:spLocks noGrp="1"/>
          </p:cNvSpPr>
          <p:nvPr>
            <p:ph type="body" sz="quarter" idx="33" hasCustomPrompt="1"/>
          </p:nvPr>
        </p:nvSpPr>
        <p:spPr>
          <a:xfrm>
            <a:off x="7358765" y="2361562"/>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25" name="Espace réservé du texte 2">
            <a:extLst>
              <a:ext uri="{FF2B5EF4-FFF2-40B4-BE49-F238E27FC236}">
                <a16:creationId xmlns:a16="http://schemas.microsoft.com/office/drawing/2014/main" id="{8EB0263B-D418-C14A-A00B-092B5EB5C515}"/>
              </a:ext>
            </a:extLst>
          </p:cNvPr>
          <p:cNvSpPr>
            <a:spLocks noGrp="1"/>
          </p:cNvSpPr>
          <p:nvPr>
            <p:ph type="body" idx="34" hasCustomPrompt="1"/>
          </p:nvPr>
        </p:nvSpPr>
        <p:spPr>
          <a:xfrm>
            <a:off x="7358764" y="2114704"/>
            <a:ext cx="4411705" cy="312380"/>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26" name="Espace réservé du texte 10">
            <a:extLst>
              <a:ext uri="{FF2B5EF4-FFF2-40B4-BE49-F238E27FC236}">
                <a16:creationId xmlns:a16="http://schemas.microsoft.com/office/drawing/2014/main" id="{53CC49A6-2AB5-664B-9A6C-56D70E1382D7}"/>
              </a:ext>
            </a:extLst>
          </p:cNvPr>
          <p:cNvSpPr>
            <a:spLocks noGrp="1"/>
          </p:cNvSpPr>
          <p:nvPr>
            <p:ph type="body" sz="quarter" idx="35" hasCustomPrompt="1"/>
          </p:nvPr>
        </p:nvSpPr>
        <p:spPr>
          <a:xfrm>
            <a:off x="7358765" y="3594617"/>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27" name="Espace réservé du texte 2">
            <a:extLst>
              <a:ext uri="{FF2B5EF4-FFF2-40B4-BE49-F238E27FC236}">
                <a16:creationId xmlns:a16="http://schemas.microsoft.com/office/drawing/2014/main" id="{718CCABC-AF06-5241-8D13-EB2F4637D435}"/>
              </a:ext>
            </a:extLst>
          </p:cNvPr>
          <p:cNvSpPr>
            <a:spLocks noGrp="1"/>
          </p:cNvSpPr>
          <p:nvPr>
            <p:ph type="body" idx="36" hasCustomPrompt="1"/>
          </p:nvPr>
        </p:nvSpPr>
        <p:spPr>
          <a:xfrm>
            <a:off x="7358764" y="3347759"/>
            <a:ext cx="4411705" cy="312380"/>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28" name="Espace réservé du texte 10">
            <a:extLst>
              <a:ext uri="{FF2B5EF4-FFF2-40B4-BE49-F238E27FC236}">
                <a16:creationId xmlns:a16="http://schemas.microsoft.com/office/drawing/2014/main" id="{5119242C-1FE8-C140-9349-8172F954E3CB}"/>
              </a:ext>
            </a:extLst>
          </p:cNvPr>
          <p:cNvSpPr>
            <a:spLocks noGrp="1"/>
          </p:cNvSpPr>
          <p:nvPr>
            <p:ph type="body" sz="quarter" idx="37" hasCustomPrompt="1"/>
          </p:nvPr>
        </p:nvSpPr>
        <p:spPr>
          <a:xfrm>
            <a:off x="7358765" y="4855381"/>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fr-FR" noProof="0"/>
              <a:t>Modifiez les styles du texte</a:t>
            </a:r>
          </a:p>
        </p:txBody>
      </p:sp>
      <p:sp>
        <p:nvSpPr>
          <p:cNvPr id="129" name="Espace réservé du texte 2">
            <a:extLst>
              <a:ext uri="{FF2B5EF4-FFF2-40B4-BE49-F238E27FC236}">
                <a16:creationId xmlns:a16="http://schemas.microsoft.com/office/drawing/2014/main" id="{23F2AE0B-3E70-BB47-8FBC-FE66A5A297BD}"/>
              </a:ext>
            </a:extLst>
          </p:cNvPr>
          <p:cNvSpPr>
            <a:spLocks noGrp="1"/>
          </p:cNvSpPr>
          <p:nvPr>
            <p:ph type="body" idx="38" hasCustomPrompt="1"/>
          </p:nvPr>
        </p:nvSpPr>
        <p:spPr>
          <a:xfrm>
            <a:off x="7358764" y="4608523"/>
            <a:ext cx="4411705" cy="312380"/>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cxnSp>
        <p:nvCxnSpPr>
          <p:cNvPr id="79" name="Connecteur droit 78">
            <a:extLst>
              <a:ext uri="{FF2B5EF4-FFF2-40B4-BE49-F238E27FC236}">
                <a16:creationId xmlns:a16="http://schemas.microsoft.com/office/drawing/2014/main" id="{6AF7CBB0-F32C-B84C-AEEA-FA0944BBB865}"/>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307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7/3/2021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theme" Target="../theme/theme4.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7/3/2021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7EC477B-A45E-4044-B0D0-0690A58BDF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650C7253-1C44-4F65-8FF0-39D7ADB0FD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7391A7DF-D15A-4B24-98C2-B74DB6370B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74F15-F93B-405D-A197-DF688F1C5225}" type="datetimeFigureOut">
              <a:rPr lang="fr-CA" smtClean="0"/>
              <a:t>2021-07-03</a:t>
            </a:fld>
            <a:endParaRPr lang="fr-CA"/>
          </a:p>
        </p:txBody>
      </p:sp>
      <p:sp>
        <p:nvSpPr>
          <p:cNvPr id="5" name="Espace réservé du pied de page 4">
            <a:extLst>
              <a:ext uri="{FF2B5EF4-FFF2-40B4-BE49-F238E27FC236}">
                <a16:creationId xmlns:a16="http://schemas.microsoft.com/office/drawing/2014/main" id="{6BDFD88B-0F45-4230-AA86-A1E2F6B039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F50A245B-5D4F-4BA9-94AE-58CBB35BE8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C26C3-F6A4-406B-88B9-B675E490D6AA}" type="slidenum">
              <a:rPr lang="fr-CA" smtClean="0"/>
              <a:t>‹#›</a:t>
            </a:fld>
            <a:endParaRPr lang="fr-CA"/>
          </a:p>
        </p:txBody>
      </p:sp>
    </p:spTree>
    <p:extLst>
      <p:ext uri="{BB962C8B-B14F-4D97-AF65-F5344CB8AC3E}">
        <p14:creationId xmlns:p14="http://schemas.microsoft.com/office/powerpoint/2010/main" val="39107608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CC5F9-D47E-4A1B-AA1F-647A58FFC44B}" type="datetimeFigureOut">
              <a:rPr lang="fr-CA" smtClean="0"/>
              <a:t>2021-07-03</a:t>
            </a:fld>
            <a:endParaRPr lang="fr-CA"/>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DA64-B09C-4C00-977D-8FD5035F30A2}" type="slidenum">
              <a:rPr lang="fr-CA" smtClean="0"/>
              <a:t>‹#›</a:t>
            </a:fld>
            <a:endParaRPr lang="fr-CA"/>
          </a:p>
        </p:txBody>
      </p:sp>
    </p:spTree>
    <p:extLst>
      <p:ext uri="{BB962C8B-B14F-4D97-AF65-F5344CB8AC3E}">
        <p14:creationId xmlns:p14="http://schemas.microsoft.com/office/powerpoint/2010/main" val="20722483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1902FA6-24E0-3C4A-8B7A-F529DB122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a:extLst>
              <a:ext uri="{FF2B5EF4-FFF2-40B4-BE49-F238E27FC236}">
                <a16:creationId xmlns:a16="http://schemas.microsoft.com/office/drawing/2014/main" id="{41845A71-C369-2A42-A14F-2BD1985F7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a:extLst>
              <a:ext uri="{FF2B5EF4-FFF2-40B4-BE49-F238E27FC236}">
                <a16:creationId xmlns:a16="http://schemas.microsoft.com/office/drawing/2014/main" id="{30870798-FB93-8742-9A92-FA7A241AF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207E6116-D5C9-4C78-A12C-C348DB1DD6DC}" type="datetime1">
              <a:rPr lang="fr-FR" noProof="0" smtClean="0"/>
              <a:t>03/07/2021</a:t>
            </a:fld>
            <a:endParaRPr lang="fr-FR" noProof="0"/>
          </a:p>
        </p:txBody>
      </p:sp>
      <p:sp>
        <p:nvSpPr>
          <p:cNvPr id="5" name="Espace réservé du pied de page 4">
            <a:extLst>
              <a:ext uri="{FF2B5EF4-FFF2-40B4-BE49-F238E27FC236}">
                <a16:creationId xmlns:a16="http://schemas.microsoft.com/office/drawing/2014/main" id="{7642A715-D537-DD4B-8BE6-1E573155F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noProof="0"/>
          </a:p>
        </p:txBody>
      </p:sp>
      <p:sp>
        <p:nvSpPr>
          <p:cNvPr id="6" name="Espace réservé du numéro de diapositive 5">
            <a:extLst>
              <a:ext uri="{FF2B5EF4-FFF2-40B4-BE49-F238E27FC236}">
                <a16:creationId xmlns:a16="http://schemas.microsoft.com/office/drawing/2014/main" id="{7FA9E735-B191-784C-98F7-65384DACA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2C6627B-E4D5-2947-8E88-B84039729B99}" type="slidenum">
              <a:rPr lang="fr-FR" noProof="0" smtClean="0"/>
              <a:t>‹#›</a:t>
            </a:fld>
            <a:endParaRPr lang="fr-FR" noProof="0"/>
          </a:p>
        </p:txBody>
      </p:sp>
    </p:spTree>
    <p:extLst>
      <p:ext uri="{BB962C8B-B14F-4D97-AF65-F5344CB8AC3E}">
        <p14:creationId xmlns:p14="http://schemas.microsoft.com/office/powerpoint/2010/main" val="22363581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 id="2147483757" r:id="rId37"/>
    <p:sldLayoutId id="2147483758" r:id="rId3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hyperlink" Target="https://www.kofc.org/fr/for-members/resources/covid-recovery/crp.html" TargetMode="External"/><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1.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5.xml"/><Relationship Id="rId1" Type="http://schemas.openxmlformats.org/officeDocument/2006/relationships/slideLayout" Target="../slideLayouts/slideLayout6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16.sv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16.sv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16.sv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18.sv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0.xml"/><Relationship Id="rId5" Type="http://schemas.openxmlformats.org/officeDocument/2006/relationships/image" Target="../media/image27.emf"/><Relationship Id="rId4" Type="http://schemas.openxmlformats.org/officeDocument/2006/relationships/image" Target="../media/image18.sv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20.sv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20.svg"/></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40.xml"/><Relationship Id="rId5" Type="http://schemas.openxmlformats.org/officeDocument/2006/relationships/image" Target="../media/image22.sv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22.sv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0.xml"/><Relationship Id="rId4" Type="http://schemas.openxmlformats.org/officeDocument/2006/relationships/image" Target="../media/image22.svg"/></Relationships>
</file>

<file path=ppt/slides/_rels/slide3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3.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0.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4.svg"/><Relationship Id="rId9"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0.xml"/><Relationship Id="rId4" Type="http://schemas.openxmlformats.org/officeDocument/2006/relationships/image" Target="../media/image26.sv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0.xml"/><Relationship Id="rId4" Type="http://schemas.openxmlformats.org/officeDocument/2006/relationships/image" Target="../media/image26.svg"/></Relationships>
</file>

<file path=ppt/slides/_rels/slide38.xml.rels><?xml version="1.0" encoding="UTF-8" standalone="yes"?>
<Relationships xmlns="http://schemas.openxmlformats.org/package/2006/relationships"><Relationship Id="rId3" Type="http://schemas.openxmlformats.org/officeDocument/2006/relationships/hyperlink" Target="https://www.kofc.org/fr/resources/service/council/meeting-q-and-a.pdf" TargetMode="External"/><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hyperlink" Target="https://www.kofc.org/fr/news-room/fraternal-leader-advisory/index.html" TargetMode="Externa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s://www.kofc.org/fr/forms/leadership/10999-working-with-your-pastor.pdf" TargetMode="Externa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extLst>
              <a:ext uri="{BEBA8EAE-BF5A-486C-A8C5-ECC9F3942E4B}">
                <a14:imgProps xmlns:a14="http://schemas.microsoft.com/office/drawing/2010/main">
                  <a14:imgLayer r:embed="rId3">
                    <a14:imgEffect>
                      <a14:brightnessContrast contrast="-1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BFE171B8-66FA-4C41-A60D-0BBD925B9284}"/>
              </a:ext>
            </a:extLst>
          </p:cNvPr>
          <p:cNvSpPr>
            <a:spLocks noGrp="1"/>
          </p:cNvSpPr>
          <p:nvPr>
            <p:ph type="ctrTitle"/>
          </p:nvPr>
        </p:nvSpPr>
        <p:spPr>
          <a:xfrm>
            <a:off x="1351642" y="1650424"/>
            <a:ext cx="9557434" cy="2138251"/>
          </a:xfrm>
          <a:effectLst>
            <a:outerShdw blurRad="50800" dist="38100" dir="2700000" algn="tl" rotWithShape="0">
              <a:prstClr val="black">
                <a:alpha val="40000"/>
              </a:prstClr>
            </a:outerShdw>
          </a:effectLst>
        </p:spPr>
        <p:txBody>
          <a:bodyPr anchor="ctr">
            <a:noAutofit/>
          </a:bodyPr>
          <a:lstStyle/>
          <a:p>
            <a:r>
              <a:rPr lang="fr-CA" b="1" i="1" dirty="0">
                <a:solidFill>
                  <a:srgbClr val="F7B718"/>
                </a:solidFill>
                <a:effectLst>
                  <a:outerShdw blurRad="50800" dist="50800" dir="5400000" algn="ctr" rotWithShape="0">
                    <a:schemeClr val="tx1"/>
                  </a:outerShdw>
                </a:effectLst>
              </a:rPr>
              <a:t>Une force en mouvement pour</a:t>
            </a:r>
            <a:br>
              <a:rPr lang="fr-CA" b="1" i="1" dirty="0">
                <a:solidFill>
                  <a:srgbClr val="F7B718"/>
                </a:solidFill>
                <a:effectLst>
                  <a:outerShdw blurRad="50800" dist="50800" dir="5400000" algn="ctr" rotWithShape="0">
                    <a:schemeClr val="tx1"/>
                  </a:outerShdw>
                </a:effectLst>
              </a:rPr>
            </a:br>
            <a:r>
              <a:rPr lang="fr-CA" b="1" i="1" dirty="0">
                <a:solidFill>
                  <a:srgbClr val="F7B718"/>
                </a:solidFill>
                <a:effectLst>
                  <a:outerShdw blurRad="50800" dist="50800" dir="5400000" algn="ctr" rotWithShape="0">
                    <a:schemeClr val="tx1"/>
                  </a:outerShdw>
                </a:effectLst>
              </a:rPr>
              <a:t>un monde en changement…</a:t>
            </a:r>
            <a:endParaRPr lang="fr-CA" sz="5400" dirty="0">
              <a:solidFill>
                <a:srgbClr val="F7B718"/>
              </a:solidFill>
              <a:effectLst>
                <a:outerShdw blurRad="50800" dist="50800" dir="5400000" algn="ctr" rotWithShape="0">
                  <a:schemeClr val="tx1"/>
                </a:outerShdw>
              </a:effectLst>
            </a:endParaRPr>
          </a:p>
        </p:txBody>
      </p:sp>
      <p:sp>
        <p:nvSpPr>
          <p:cNvPr id="9" name="Subtitle 8">
            <a:extLst>
              <a:ext uri="{FF2B5EF4-FFF2-40B4-BE49-F238E27FC236}">
                <a16:creationId xmlns:a16="http://schemas.microsoft.com/office/drawing/2014/main" id="{0D1F24E4-C500-437F-84FF-496BCA6C0592}"/>
              </a:ext>
            </a:extLst>
          </p:cNvPr>
          <p:cNvSpPr>
            <a:spLocks noGrp="1"/>
          </p:cNvSpPr>
          <p:nvPr>
            <p:ph type="subTitle" idx="1"/>
          </p:nvPr>
        </p:nvSpPr>
        <p:spPr>
          <a:xfrm>
            <a:off x="3713872" y="4379748"/>
            <a:ext cx="8328074" cy="2360173"/>
          </a:xfrm>
          <a:ln>
            <a:noFill/>
          </a:ln>
          <a:effectLst>
            <a:outerShdw blurRad="50800" dist="38100" dir="2700000" algn="tl" rotWithShape="0">
              <a:prstClr val="black">
                <a:alpha val="40000"/>
              </a:prstClr>
            </a:outerShdw>
          </a:effectLst>
        </p:spPr>
        <p:txBody>
          <a:bodyPr anchor="b">
            <a:normAutofit/>
          </a:bodyPr>
          <a:lstStyle/>
          <a:p>
            <a:pPr algn="r">
              <a:lnSpc>
                <a:spcPct val="100000"/>
              </a:lnSpc>
              <a:spcBef>
                <a:spcPts val="0"/>
              </a:spcBef>
            </a:pPr>
            <a:r>
              <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rPr>
              <a:t>Formation des</a:t>
            </a:r>
            <a:r>
              <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sym typeface="Symbol" panose="05050102010706020507" pitchFamily="18" charset="2"/>
              </a:rPr>
              <a:t></a:t>
            </a:r>
            <a:endPar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endParaRPr>
          </a:p>
          <a:p>
            <a:pPr algn="r">
              <a:lnSpc>
                <a:spcPct val="100000"/>
              </a:lnSpc>
              <a:spcBef>
                <a:spcPts val="0"/>
              </a:spcBef>
            </a:pPr>
            <a:r>
              <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rPr>
              <a:t>Directeurs régionaux et des Députés de District</a:t>
            </a:r>
            <a:r>
              <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sym typeface="Symbol" panose="05050102010706020507" pitchFamily="18" charset="2"/>
              </a:rPr>
              <a:t></a:t>
            </a:r>
            <a:endPar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endParaRPr>
          </a:p>
          <a:p>
            <a:pPr algn="r">
              <a:lnSpc>
                <a:spcPct val="100000"/>
              </a:lnSpc>
              <a:spcBef>
                <a:spcPts val="0"/>
              </a:spcBef>
            </a:pPr>
            <a:r>
              <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rPr>
              <a:t>Congrès d’orientation du Québec</a:t>
            </a:r>
            <a:r>
              <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sym typeface="Symbol" panose="05050102010706020507" pitchFamily="18" charset="2"/>
              </a:rPr>
              <a:t></a:t>
            </a:r>
            <a:endPar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endParaRPr>
          </a:p>
          <a:p>
            <a:pPr algn="r">
              <a:lnSpc>
                <a:spcPct val="100000"/>
              </a:lnSpc>
              <a:spcBef>
                <a:spcPts val="0"/>
              </a:spcBef>
            </a:pPr>
            <a:r>
              <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rPr>
              <a:t>10 juillet 2021</a:t>
            </a:r>
            <a:r>
              <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sym typeface="Symbol" panose="05050102010706020507" pitchFamily="18" charset="2"/>
              </a:rPr>
              <a:t></a:t>
            </a:r>
            <a:endPar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endParaRPr>
          </a:p>
          <a:p>
            <a:endParaRPr lang="fr-CA" sz="2200" dirty="0">
              <a:solidFill>
                <a:srgbClr val="FFFFFF"/>
              </a:solidFill>
            </a:endParaRPr>
          </a:p>
        </p:txBody>
      </p:sp>
      <p:pic>
        <p:nvPicPr>
          <p:cNvPr id="16" name="Picture 15">
            <a:extLst>
              <a:ext uri="{FF2B5EF4-FFF2-40B4-BE49-F238E27FC236}">
                <a16:creationId xmlns:a16="http://schemas.microsoft.com/office/drawing/2014/main" id="{53146B62-9180-4106-8342-25E90700B8B5}"/>
              </a:ext>
            </a:extLst>
          </p:cNvPr>
          <p:cNvPicPr>
            <a:picLocks noChangeAspect="1"/>
          </p:cNvPicPr>
          <p:nvPr/>
        </p:nvPicPr>
        <p:blipFill>
          <a:blip r:embed="rId4"/>
          <a:srcRect/>
          <a:stretch/>
        </p:blipFill>
        <p:spPr>
          <a:xfrm>
            <a:off x="361642" y="4379748"/>
            <a:ext cx="1980000" cy="1980000"/>
          </a:xfrm>
          <a:prstGeom prst="rect">
            <a:avLst/>
          </a:prstGeom>
        </p:spPr>
      </p:pic>
    </p:spTree>
    <p:extLst>
      <p:ext uri="{BB962C8B-B14F-4D97-AF65-F5344CB8AC3E}">
        <p14:creationId xmlns:p14="http://schemas.microsoft.com/office/powerpoint/2010/main" val="223006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7B192C-8471-4E2E-AEFB-BB54DD0AF03C}"/>
              </a:ext>
            </a:extLst>
          </p:cNvPr>
          <p:cNvSpPr>
            <a:spLocks noGrp="1"/>
          </p:cNvSpPr>
          <p:nvPr>
            <p:ph type="title"/>
          </p:nvPr>
        </p:nvSpPr>
        <p:spPr/>
        <p:txBody>
          <a:bodyPr anchor="ctr">
            <a:normAutofit/>
          </a:bodyPr>
          <a:lstStyle/>
          <a:p>
            <a:pPr algn="ctr"/>
            <a:r>
              <a:rPr lang="fr-CA" sz="4000" dirty="0">
                <a:latin typeface="Calibri" panose="020F0502020204030204" pitchFamily="34" charset="0"/>
                <a:cs typeface="Calibri" panose="020F0502020204030204" pitchFamily="34" charset="0"/>
              </a:rPr>
              <a:t>Interactions conseils/état</a:t>
            </a:r>
          </a:p>
        </p:txBody>
      </p:sp>
      <p:sp>
        <p:nvSpPr>
          <p:cNvPr id="5" name="Content Placeholder 4">
            <a:extLst>
              <a:ext uri="{FF2B5EF4-FFF2-40B4-BE49-F238E27FC236}">
                <a16:creationId xmlns:a16="http://schemas.microsoft.com/office/drawing/2014/main" id="{5C7580F7-ECDB-4D20-9D9B-2384A78404A9}"/>
              </a:ext>
            </a:extLst>
          </p:cNvPr>
          <p:cNvSpPr>
            <a:spLocks noGrp="1"/>
          </p:cNvSpPr>
          <p:nvPr>
            <p:ph idx="1"/>
          </p:nvPr>
        </p:nvSpPr>
        <p:spPr>
          <a:xfrm>
            <a:off x="581192" y="2180496"/>
            <a:ext cx="11029615" cy="4276575"/>
          </a:xfrm>
        </p:spPr>
        <p:txBody>
          <a:bodyPr anchor="t">
            <a:normAutofit/>
          </a:bodyPr>
          <a:lstStyle/>
          <a:p>
            <a:pPr marL="0" indent="0">
              <a:buNone/>
            </a:pPr>
            <a:r>
              <a:rPr lang="fr-CA" sz="2400" dirty="0">
                <a:latin typeface="Calibri" panose="020F0502020204030204" pitchFamily="34" charset="0"/>
                <a:cs typeface="Calibri" panose="020F0502020204030204" pitchFamily="34" charset="0"/>
              </a:rPr>
              <a:t>Chaque État devrait avoir un programme pour la reprise des opérations des conseils locaux. </a:t>
            </a:r>
          </a:p>
          <a:p>
            <a:pPr marL="0" indent="0">
              <a:buNone/>
            </a:pPr>
            <a:r>
              <a:rPr lang="fr-CA" sz="2400" dirty="0">
                <a:latin typeface="Calibri" panose="020F0502020204030204" pitchFamily="34" charset="0"/>
                <a:cs typeface="Calibri" panose="020F0502020204030204" pitchFamily="34" charset="0"/>
              </a:rPr>
              <a:t>Le CRP fournit une bonne base pour de tels programmes et concentre l’attention sur l’aide aux rétablissements paroissiaux. </a:t>
            </a:r>
          </a:p>
          <a:p>
            <a:pPr marL="0" indent="0">
              <a:buNone/>
            </a:pPr>
            <a:r>
              <a:rPr lang="fr-CA" sz="2400" dirty="0">
                <a:latin typeface="Calibri" panose="020F0502020204030204" pitchFamily="34" charset="0"/>
                <a:cs typeface="Calibri" panose="020F0502020204030204" pitchFamily="34" charset="0"/>
              </a:rPr>
              <a:t>Il impose peu de travail supplémentaire au-delà de ce que les Députés de district devraient déjà faire avec leurs conseils. </a:t>
            </a:r>
          </a:p>
          <a:p>
            <a:pPr marL="0" indent="0">
              <a:buNone/>
            </a:pPr>
            <a:r>
              <a:rPr lang="fr-CA" sz="2400" dirty="0">
                <a:latin typeface="Calibri" panose="020F0502020204030204" pitchFamily="34" charset="0"/>
                <a:cs typeface="Calibri" panose="020F0502020204030204" pitchFamily="34" charset="0"/>
              </a:rPr>
              <a:t>Aucune exigence supplémentaire en matière de rapports n’est imposée aux conseils. </a:t>
            </a:r>
          </a:p>
          <a:p>
            <a:pPr marL="0" indent="0">
              <a:buNone/>
            </a:pPr>
            <a:r>
              <a:rPr lang="fr-CA" sz="2400" dirty="0">
                <a:latin typeface="Calibri" panose="020F0502020204030204" pitchFamily="34" charset="0"/>
                <a:cs typeface="Calibri" panose="020F0502020204030204" pitchFamily="34" charset="0"/>
              </a:rPr>
              <a:t>Les États peuvent modifier ou modifier le CRP pour répondre aux besoins uniques de leur juridiction. </a:t>
            </a:r>
            <a:endParaRPr lang="fr-CA" dirty="0">
              <a:latin typeface="Calibri" panose="020F0502020204030204" pitchFamily="34" charset="0"/>
              <a:cs typeface="Calibri" panose="020F0502020204030204" pitchFamily="34" charset="0"/>
            </a:endParaRPr>
          </a:p>
        </p:txBody>
      </p:sp>
      <p:pic>
        <p:nvPicPr>
          <p:cNvPr id="3" name="Picture 2" descr="A picture containing text, sign, outdoor&#10;&#10;Description automatically generated">
            <a:extLst>
              <a:ext uri="{FF2B5EF4-FFF2-40B4-BE49-F238E27FC236}">
                <a16:creationId xmlns:a16="http://schemas.microsoft.com/office/drawing/2014/main" id="{379B7597-F0E4-49E3-8259-FC3ADF5E040C}"/>
              </a:ext>
            </a:extLst>
          </p:cNvPr>
          <p:cNvPicPr>
            <a:picLocks noChangeAspect="1"/>
          </p:cNvPicPr>
          <p:nvPr/>
        </p:nvPicPr>
        <p:blipFill>
          <a:blip r:embed="rId2"/>
          <a:stretch>
            <a:fillRect/>
          </a:stretch>
        </p:blipFill>
        <p:spPr>
          <a:xfrm>
            <a:off x="10638807" y="702156"/>
            <a:ext cx="1008000" cy="1008000"/>
          </a:xfrm>
          <a:prstGeom prst="rect">
            <a:avLst/>
          </a:prstGeom>
        </p:spPr>
      </p:pic>
    </p:spTree>
    <p:extLst>
      <p:ext uri="{BB962C8B-B14F-4D97-AF65-F5344CB8AC3E}">
        <p14:creationId xmlns:p14="http://schemas.microsoft.com/office/powerpoint/2010/main" val="251828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7B192C-8471-4E2E-AEFB-BB54DD0AF03C}"/>
              </a:ext>
            </a:extLst>
          </p:cNvPr>
          <p:cNvSpPr>
            <a:spLocks noGrp="1"/>
          </p:cNvSpPr>
          <p:nvPr>
            <p:ph type="title"/>
          </p:nvPr>
        </p:nvSpPr>
        <p:spPr/>
        <p:txBody>
          <a:bodyPr anchor="ctr">
            <a:normAutofit/>
          </a:bodyPr>
          <a:lstStyle/>
          <a:p>
            <a:pPr algn="ctr"/>
            <a:r>
              <a:rPr lang="fr-CA" sz="4000" dirty="0">
                <a:latin typeface="Calibri" panose="020F0502020204030204" pitchFamily="34" charset="0"/>
                <a:cs typeface="Calibri" panose="020F0502020204030204" pitchFamily="34" charset="0"/>
              </a:rPr>
              <a:t>Procédures au niveau du District</a:t>
            </a:r>
          </a:p>
        </p:txBody>
      </p:sp>
      <p:sp>
        <p:nvSpPr>
          <p:cNvPr id="5" name="Content Placeholder 4">
            <a:extLst>
              <a:ext uri="{FF2B5EF4-FFF2-40B4-BE49-F238E27FC236}">
                <a16:creationId xmlns:a16="http://schemas.microsoft.com/office/drawing/2014/main" id="{5C7580F7-ECDB-4D20-9D9B-2384A78404A9}"/>
              </a:ext>
            </a:extLst>
          </p:cNvPr>
          <p:cNvSpPr>
            <a:spLocks noGrp="1"/>
          </p:cNvSpPr>
          <p:nvPr>
            <p:ph idx="1"/>
          </p:nvPr>
        </p:nvSpPr>
        <p:spPr>
          <a:xfrm>
            <a:off x="581192" y="1997611"/>
            <a:ext cx="11029615" cy="4557933"/>
          </a:xfrm>
        </p:spPr>
        <p:txBody>
          <a:bodyPr anchor="t">
            <a:normAutofit/>
          </a:bodyPr>
          <a:lstStyle/>
          <a:p>
            <a:pPr marL="342900" indent="-342900">
              <a:spcBef>
                <a:spcPts val="0"/>
              </a:spcBef>
              <a:spcAft>
                <a:spcPts val="0"/>
              </a:spcAft>
              <a:buFont typeface="+mj-lt"/>
              <a:buAutoNum type="arabicPeriod"/>
            </a:pPr>
            <a:r>
              <a:rPr lang="fr-CA" sz="2400" dirty="0"/>
              <a:t>Évaluer le statut des Conseils au moyen du Questionnaire d’évaluation du Conseil :</a:t>
            </a:r>
          </a:p>
          <a:p>
            <a:pPr marL="666900" lvl="1" indent="-342900">
              <a:spcBef>
                <a:spcPts val="0"/>
              </a:spcBef>
              <a:spcAft>
                <a:spcPts val="0"/>
              </a:spcAft>
              <a:buFont typeface="+mj-lt"/>
              <a:buAutoNum type="arabicPeriod"/>
            </a:pPr>
            <a:r>
              <a:rPr lang="fr-CA" sz="2200" dirty="0"/>
              <a:t>A être complété par les Grands Chevaliers et discuté lors d’une rencontre de District.</a:t>
            </a:r>
          </a:p>
          <a:p>
            <a:pPr marL="342900" indent="-342900">
              <a:buFont typeface="+mj-lt"/>
              <a:buAutoNum type="arabicPeriod"/>
            </a:pPr>
            <a:r>
              <a:rPr lang="fr-CA" sz="2400" dirty="0"/>
              <a:t>Promouvoir les outils de communications disponibles (</a:t>
            </a:r>
            <a:r>
              <a:rPr lang="fr-CA" sz="2400" u="sng" dirty="0"/>
              <a:t>Avis aux dirigeants fraternels</a:t>
            </a:r>
            <a:r>
              <a:rPr lang="fr-CA" sz="2400" dirty="0"/>
              <a:t>).</a:t>
            </a:r>
          </a:p>
          <a:p>
            <a:pPr marL="342900" indent="-342900">
              <a:buFont typeface="+mj-lt"/>
              <a:buAutoNum type="arabicPeriod"/>
            </a:pPr>
            <a:r>
              <a:rPr lang="fr-CA" sz="2400" dirty="0"/>
              <a:t>Aider les Grands Chevaliers à développer et à mettre en œuvre un plan de relance qui tire parti des forces évaluées et des faiblesses identifiées au questionnaire d’évaluation du Conseil :</a:t>
            </a:r>
          </a:p>
          <a:p>
            <a:pPr marL="666900" lvl="1" indent="-342900">
              <a:spcBef>
                <a:spcPts val="0"/>
              </a:spcBef>
              <a:spcAft>
                <a:spcPts val="0"/>
              </a:spcAft>
              <a:buFont typeface="+mj-lt"/>
              <a:buAutoNum type="arabicPeriod"/>
            </a:pPr>
            <a:r>
              <a:rPr lang="fr-CA" sz="2000" dirty="0"/>
              <a:t>S’assurer que les postes de direction (GC, S/F, Trésorier, D. Prog, D. Effectifs) sont comblés;</a:t>
            </a:r>
          </a:p>
          <a:p>
            <a:pPr marL="666900" lvl="1" indent="-342900">
              <a:spcBef>
                <a:spcPts val="0"/>
              </a:spcBef>
              <a:spcAft>
                <a:spcPts val="0"/>
              </a:spcAft>
              <a:buFont typeface="+mj-lt"/>
              <a:buAutoNum type="arabicPeriod"/>
            </a:pPr>
            <a:r>
              <a:rPr lang="fr-CA" sz="2000" dirty="0"/>
              <a:t>Planifier des événements pour les 6 prochains mois;</a:t>
            </a:r>
          </a:p>
          <a:p>
            <a:pPr marL="666900" lvl="1" indent="-342900">
              <a:spcBef>
                <a:spcPts val="0"/>
              </a:spcBef>
              <a:spcAft>
                <a:spcPts val="0"/>
              </a:spcAft>
              <a:buFont typeface="+mj-lt"/>
              <a:buAutoNum type="arabicPeriod"/>
            </a:pPr>
            <a:r>
              <a:rPr lang="fr-CA" sz="2000" dirty="0"/>
              <a:t>Élaborer et adopter un budget;</a:t>
            </a:r>
          </a:p>
          <a:p>
            <a:pPr marL="666900" lvl="1" indent="-342900">
              <a:spcBef>
                <a:spcPts val="0"/>
              </a:spcBef>
              <a:spcAft>
                <a:spcPts val="0"/>
              </a:spcAft>
              <a:buFont typeface="+mj-lt"/>
              <a:buAutoNum type="arabicPeriod"/>
            </a:pPr>
            <a:r>
              <a:rPr lang="fr-CA" sz="2000" dirty="0"/>
              <a:t>Partager les meilleures pratiques et les succès parmi les Conseils du District;</a:t>
            </a:r>
          </a:p>
          <a:p>
            <a:pPr marL="666900" lvl="1" indent="-342900">
              <a:spcBef>
                <a:spcPts val="0"/>
              </a:spcBef>
              <a:spcAft>
                <a:spcPts val="0"/>
              </a:spcAft>
              <a:buFont typeface="+mj-lt"/>
              <a:buAutoNum type="arabicPeriod"/>
            </a:pPr>
            <a:r>
              <a:rPr lang="fr-CA" sz="2000" dirty="0"/>
              <a:t>Établir des objectifs mesurables (# événements/mois, # participants/événement, # membres contactés, # membres/réunions).</a:t>
            </a:r>
          </a:p>
        </p:txBody>
      </p:sp>
      <p:pic>
        <p:nvPicPr>
          <p:cNvPr id="8" name="Picture 7" descr="A picture containing text, sign, outdoor&#10;&#10;Description automatically generated">
            <a:extLst>
              <a:ext uri="{FF2B5EF4-FFF2-40B4-BE49-F238E27FC236}">
                <a16:creationId xmlns:a16="http://schemas.microsoft.com/office/drawing/2014/main" id="{F94D3F27-6894-4809-B4C6-B55C6B8BF9CE}"/>
              </a:ext>
            </a:extLst>
          </p:cNvPr>
          <p:cNvPicPr>
            <a:picLocks noChangeAspect="1"/>
          </p:cNvPicPr>
          <p:nvPr/>
        </p:nvPicPr>
        <p:blipFill>
          <a:blip r:embed="rId2"/>
          <a:stretch>
            <a:fillRect/>
          </a:stretch>
        </p:blipFill>
        <p:spPr>
          <a:xfrm>
            <a:off x="10638807" y="702156"/>
            <a:ext cx="1008000" cy="1008000"/>
          </a:xfrm>
          <a:prstGeom prst="rect">
            <a:avLst/>
          </a:prstGeom>
        </p:spPr>
      </p:pic>
      <p:sp>
        <p:nvSpPr>
          <p:cNvPr id="6" name="Frame 5">
            <a:extLst>
              <a:ext uri="{FF2B5EF4-FFF2-40B4-BE49-F238E27FC236}">
                <a16:creationId xmlns:a16="http://schemas.microsoft.com/office/drawing/2014/main" id="{4B08F9F7-2FF2-4C00-82CC-C833C82A4ABF}"/>
              </a:ext>
            </a:extLst>
          </p:cNvPr>
          <p:cNvSpPr/>
          <p:nvPr/>
        </p:nvSpPr>
        <p:spPr>
          <a:xfrm>
            <a:off x="0" y="0"/>
            <a:ext cx="12192000" cy="6858000"/>
          </a:xfrm>
          <a:prstGeom prst="frame">
            <a:avLst>
              <a:gd name="adj1" fmla="val 285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Tree>
    <p:extLst>
      <p:ext uri="{BB962C8B-B14F-4D97-AF65-F5344CB8AC3E}">
        <p14:creationId xmlns:p14="http://schemas.microsoft.com/office/powerpoint/2010/main" val="158496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7B192C-8471-4E2E-AEFB-BB54DD0AF03C}"/>
              </a:ext>
            </a:extLst>
          </p:cNvPr>
          <p:cNvSpPr>
            <a:spLocks noGrp="1"/>
          </p:cNvSpPr>
          <p:nvPr>
            <p:ph type="title"/>
          </p:nvPr>
        </p:nvSpPr>
        <p:spPr/>
        <p:txBody>
          <a:bodyPr anchor="ctr">
            <a:normAutofit/>
          </a:bodyPr>
          <a:lstStyle/>
          <a:p>
            <a:pPr algn="ctr"/>
            <a:r>
              <a:rPr lang="fr-CA" sz="4000" dirty="0">
                <a:latin typeface="Calibri" panose="020F0502020204030204" pitchFamily="34" charset="0"/>
                <a:cs typeface="Calibri" panose="020F0502020204030204" pitchFamily="34" charset="0"/>
              </a:rPr>
              <a:t>Procédures au niveau du conseil</a:t>
            </a:r>
          </a:p>
        </p:txBody>
      </p:sp>
      <p:sp>
        <p:nvSpPr>
          <p:cNvPr id="5" name="Content Placeholder 4">
            <a:extLst>
              <a:ext uri="{FF2B5EF4-FFF2-40B4-BE49-F238E27FC236}">
                <a16:creationId xmlns:a16="http://schemas.microsoft.com/office/drawing/2014/main" id="{5C7580F7-ECDB-4D20-9D9B-2384A78404A9}"/>
              </a:ext>
            </a:extLst>
          </p:cNvPr>
          <p:cNvSpPr>
            <a:spLocks noGrp="1"/>
          </p:cNvSpPr>
          <p:nvPr>
            <p:ph idx="1"/>
          </p:nvPr>
        </p:nvSpPr>
        <p:spPr>
          <a:xfrm>
            <a:off x="581192" y="2180496"/>
            <a:ext cx="11029615" cy="4375049"/>
          </a:xfrm>
        </p:spPr>
        <p:txBody>
          <a:bodyPr anchor="t">
            <a:normAutofit fontScale="92500" lnSpcReduction="10000"/>
          </a:bodyPr>
          <a:lstStyle/>
          <a:p>
            <a:pPr marL="0" indent="0">
              <a:buNone/>
            </a:pPr>
            <a:r>
              <a:rPr lang="fr-CA" b="1" dirty="0">
                <a:latin typeface="Calibri" panose="020F0502020204030204" pitchFamily="34" charset="0"/>
                <a:cs typeface="Calibri" panose="020F0502020204030204" pitchFamily="34" charset="0"/>
              </a:rPr>
              <a:t>Rencontre avec le pasteur (annexe A) 
</a:t>
            </a:r>
            <a:r>
              <a:rPr lang="fr-CA" dirty="0">
                <a:latin typeface="Calibri" panose="020F0502020204030204" pitchFamily="34" charset="0"/>
                <a:cs typeface="Calibri" panose="020F0502020204030204" pitchFamily="34" charset="0"/>
              </a:rPr>
              <a:t>Les dirigeants du Conseil devraient rencontrer leur pasteur pour leur offrir de l’aide et déterminer comment le conseil peut aider à la récupération paroissiale.  Avant la réunion, passer en revue l’ordre du jour de l’annexe A. À tout le moins, chaque conseil devrait terminer cette étape même s’il n’est pas en mesure de gérer un programme de rétablissement plus complet. </a:t>
            </a:r>
            <a:r>
              <a:rPr lang="fr-CA" b="1" dirty="0">
                <a:latin typeface="Calibri" panose="020F0502020204030204" pitchFamily="34" charset="0"/>
                <a:cs typeface="Calibri" panose="020F0502020204030204" pitchFamily="34" charset="0"/>
              </a:rPr>
              <a:t>
Rencontrer le représentant du Conseil d’État (ordre du jour de la réunion - annexe B) 
</a:t>
            </a:r>
            <a:r>
              <a:rPr lang="fr-CA" dirty="0">
                <a:latin typeface="Calibri" panose="020F0502020204030204" pitchFamily="34" charset="0"/>
                <a:cs typeface="Calibri" panose="020F0502020204030204" pitchFamily="34" charset="0"/>
              </a:rPr>
              <a:t>Le questionnaire Évaluation du Conseil (annexe C et diapos suivantes) devrait être complété afin de fournir un point de départ pour un plan de rétablissement. Ensuite, en utilisant l’annexe B comme guide, les dirigeants du conseil et les représentants du Conseil d’État devraient préparer un plan de rétablissement post-COVID. Les ressources disponibles devraient être examinées au cours de cette réunion. </a:t>
            </a:r>
            <a:r>
              <a:rPr lang="fr-CA" b="1" dirty="0">
                <a:latin typeface="Calibri" panose="020F0502020204030204" pitchFamily="34" charset="0"/>
                <a:cs typeface="Calibri" panose="020F0502020204030204" pitchFamily="34" charset="0"/>
              </a:rPr>
              <a:t>
Faire participer les membres du conseil aux activités de relance et aux événements fraternels 
</a:t>
            </a:r>
            <a:r>
              <a:rPr lang="fr-CA" dirty="0">
                <a:latin typeface="Calibri" panose="020F0502020204030204" pitchFamily="34" charset="0"/>
                <a:cs typeface="Calibri" panose="020F0502020204030204" pitchFamily="34" charset="0"/>
              </a:rPr>
              <a:t>Les dirigeants du Conseil doivent rejoindre tous les membres et les encourager à participer au plan de rétablissement. Ils devraient ramener les membres et leur famille à des réunions et à des événements réussis. Le représentant du Conseil d’État peut offrir de la formation et d’autres ressources pour faciliter des communications efficaces. </a:t>
            </a:r>
            <a:r>
              <a:rPr lang="fr-CA" b="1" dirty="0"/>
              <a:t>
</a:t>
            </a:r>
            <a:endParaRPr lang="fr-CA" dirty="0"/>
          </a:p>
        </p:txBody>
      </p:sp>
      <p:pic>
        <p:nvPicPr>
          <p:cNvPr id="8" name="Picture 7" descr="A picture containing text, sign, outdoor&#10;&#10;Description automatically generated">
            <a:extLst>
              <a:ext uri="{FF2B5EF4-FFF2-40B4-BE49-F238E27FC236}">
                <a16:creationId xmlns:a16="http://schemas.microsoft.com/office/drawing/2014/main" id="{F94D3F27-6894-4809-B4C6-B55C6B8BF9CE}"/>
              </a:ext>
            </a:extLst>
          </p:cNvPr>
          <p:cNvPicPr>
            <a:picLocks noChangeAspect="1"/>
          </p:cNvPicPr>
          <p:nvPr/>
        </p:nvPicPr>
        <p:blipFill>
          <a:blip r:embed="rId2"/>
          <a:stretch>
            <a:fillRect/>
          </a:stretch>
        </p:blipFill>
        <p:spPr>
          <a:xfrm>
            <a:off x="10638807" y="702156"/>
            <a:ext cx="1008000" cy="1008000"/>
          </a:xfrm>
          <a:prstGeom prst="rect">
            <a:avLst/>
          </a:prstGeom>
        </p:spPr>
      </p:pic>
    </p:spTree>
    <p:extLst>
      <p:ext uri="{BB962C8B-B14F-4D97-AF65-F5344CB8AC3E}">
        <p14:creationId xmlns:p14="http://schemas.microsoft.com/office/powerpoint/2010/main" val="72606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7B192C-8471-4E2E-AEFB-BB54DD0AF03C}"/>
              </a:ext>
            </a:extLst>
          </p:cNvPr>
          <p:cNvSpPr>
            <a:spLocks noGrp="1"/>
          </p:cNvSpPr>
          <p:nvPr>
            <p:ph type="title"/>
          </p:nvPr>
        </p:nvSpPr>
        <p:spPr/>
        <p:txBody>
          <a:bodyPr anchor="ctr">
            <a:normAutofit/>
          </a:bodyPr>
          <a:lstStyle/>
          <a:p>
            <a:pPr algn="ctr"/>
            <a:r>
              <a:rPr lang="fr-CA" sz="4000" dirty="0">
                <a:latin typeface="Calibri" panose="020F0502020204030204" pitchFamily="34" charset="0"/>
                <a:cs typeface="Calibri" panose="020F0502020204030204" pitchFamily="34" charset="0"/>
              </a:rPr>
              <a:t>Questionnaire d’évaluation du conseil (1/2)</a:t>
            </a:r>
          </a:p>
        </p:txBody>
      </p:sp>
      <p:sp>
        <p:nvSpPr>
          <p:cNvPr id="5" name="Content Placeholder 4">
            <a:extLst>
              <a:ext uri="{FF2B5EF4-FFF2-40B4-BE49-F238E27FC236}">
                <a16:creationId xmlns:a16="http://schemas.microsoft.com/office/drawing/2014/main" id="{5C7580F7-ECDB-4D20-9D9B-2384A78404A9}"/>
              </a:ext>
            </a:extLst>
          </p:cNvPr>
          <p:cNvSpPr>
            <a:spLocks noGrp="1"/>
          </p:cNvSpPr>
          <p:nvPr>
            <p:ph idx="1"/>
          </p:nvPr>
        </p:nvSpPr>
        <p:spPr>
          <a:xfrm>
            <a:off x="581192" y="2180496"/>
            <a:ext cx="11029615" cy="4360981"/>
          </a:xfrm>
        </p:spPr>
        <p:txBody>
          <a:bodyPr anchor="t">
            <a:normAutofit fontScale="85000" lnSpcReduction="10000"/>
          </a:bodyPr>
          <a:lstStyle/>
          <a:p>
            <a:pPr>
              <a:buFont typeface="Wingdings" panose="05000000000000000000" pitchFamily="2" charset="2"/>
              <a:buChar char="q"/>
            </a:pPr>
            <a:r>
              <a:rPr lang="fr-CA" sz="2400" dirty="0">
                <a:latin typeface="Calibri" panose="020F0502020204030204" pitchFamily="34" charset="0"/>
                <a:cs typeface="Calibri" panose="020F0502020204030204" pitchFamily="34" charset="0"/>
              </a:rPr>
              <a:t>Est-ce que les postes de direction sont comblés (Grand Chevalier/Secrétaire-Financier/Trésorier/Directeur des Programmes/Directeur des Effectifs) ?</a:t>
            </a:r>
          </a:p>
          <a:p>
            <a:pPr>
              <a:buFont typeface="Wingdings" panose="05000000000000000000" pitchFamily="2" charset="2"/>
              <a:buChar char="q"/>
            </a:pPr>
            <a:r>
              <a:rPr lang="fr-CA" sz="2400" dirty="0">
                <a:latin typeface="Calibri" panose="020F0502020204030204" pitchFamily="34" charset="0"/>
                <a:cs typeface="Calibri" panose="020F0502020204030204" pitchFamily="34" charset="0"/>
              </a:rPr>
              <a:t>Est-ce que les Officiers et Directeurs ont été identifiés pour la prochaine année colombienne ?</a:t>
            </a:r>
          </a:p>
          <a:p>
            <a:pPr>
              <a:buFont typeface="Wingdings" panose="05000000000000000000" pitchFamily="2" charset="2"/>
              <a:buChar char="q"/>
            </a:pPr>
            <a:r>
              <a:rPr lang="fr-CA" sz="2400" dirty="0">
                <a:latin typeface="Calibri" panose="020F0502020204030204" pitchFamily="34" charset="0"/>
                <a:cs typeface="Calibri" panose="020F0502020204030204" pitchFamily="34" charset="0"/>
              </a:rPr>
              <a:t>Est-ce que tous les dirigeants fraternels reçoivent les communications du Suprême et de l’État ?</a:t>
            </a:r>
          </a:p>
          <a:p>
            <a:pPr>
              <a:buFont typeface="Wingdings" panose="05000000000000000000" pitchFamily="2" charset="2"/>
              <a:buChar char="q"/>
            </a:pPr>
            <a:r>
              <a:rPr lang="fr-CA" sz="2400" dirty="0">
                <a:latin typeface="Calibri" panose="020F0502020204030204" pitchFamily="34" charset="0"/>
                <a:cs typeface="Calibri" panose="020F0502020204030204" pitchFamily="34" charset="0"/>
              </a:rPr>
              <a:t>Est-ce que des activités mensuelles sont prévues pour les 6 prochains mois ?</a:t>
            </a:r>
          </a:p>
          <a:p>
            <a:pPr>
              <a:buFont typeface="Wingdings" panose="05000000000000000000" pitchFamily="2" charset="2"/>
              <a:buChar char="q"/>
            </a:pPr>
            <a:r>
              <a:rPr lang="fr-CA" sz="2400" dirty="0">
                <a:latin typeface="Calibri" panose="020F0502020204030204" pitchFamily="34" charset="0"/>
                <a:cs typeface="Calibri" panose="020F0502020204030204" pitchFamily="34" charset="0"/>
              </a:rPr>
              <a:t>Est-ce que des fonds sont disponibles pour couvrir les dépenses prévues et requises ?</a:t>
            </a:r>
          </a:p>
          <a:p>
            <a:pPr>
              <a:buFont typeface="Wingdings" panose="05000000000000000000" pitchFamily="2" charset="2"/>
              <a:buChar char="q"/>
            </a:pPr>
            <a:r>
              <a:rPr lang="fr-CA" sz="2400" dirty="0">
                <a:latin typeface="Calibri" panose="020F0502020204030204" pitchFamily="34" charset="0"/>
                <a:cs typeface="Calibri" panose="020F0502020204030204" pitchFamily="34" charset="0"/>
              </a:rPr>
              <a:t>Est-ce que les dirigeants rencontrent le curé/membre de l’équipe pastorale régulièrement ?</a:t>
            </a:r>
          </a:p>
          <a:p>
            <a:pPr>
              <a:buFont typeface="Wingdings" panose="05000000000000000000" pitchFamily="2" charset="2"/>
              <a:buChar char="q"/>
            </a:pPr>
            <a:r>
              <a:rPr lang="fr-CA" sz="2400" dirty="0">
                <a:latin typeface="Calibri" panose="020F0502020204030204" pitchFamily="34" charset="0"/>
                <a:cs typeface="Calibri" panose="020F0502020204030204" pitchFamily="34" charset="0"/>
              </a:rPr>
              <a:t>Est-ce que </a:t>
            </a:r>
            <a:r>
              <a:rPr lang="fr-CA" sz="2400" u="sng" dirty="0">
                <a:latin typeface="Calibri" panose="020F0502020204030204" pitchFamily="34" charset="0"/>
                <a:cs typeface="Calibri" panose="020F0502020204030204" pitchFamily="34" charset="0"/>
              </a:rPr>
              <a:t>tous</a:t>
            </a:r>
            <a:r>
              <a:rPr lang="fr-CA" sz="2400" dirty="0">
                <a:latin typeface="Calibri" panose="020F0502020204030204" pitchFamily="34" charset="0"/>
                <a:cs typeface="Calibri" panose="020F0502020204030204" pitchFamily="34" charset="0"/>
              </a:rPr>
              <a:t> les Officiers participent aux réunions de planification des Officiers (réunion de l’Exécutif) ?</a:t>
            </a:r>
          </a:p>
          <a:p>
            <a:pPr>
              <a:buFont typeface="Wingdings" panose="05000000000000000000" pitchFamily="2" charset="2"/>
              <a:buChar char="q"/>
            </a:pPr>
            <a:r>
              <a:rPr lang="fr-CA" sz="2400" dirty="0">
                <a:latin typeface="Calibri" panose="020F0502020204030204" pitchFamily="34" charset="0"/>
                <a:cs typeface="Calibri" panose="020F0502020204030204" pitchFamily="34" charset="0"/>
              </a:rPr>
              <a:t>Est-ce que les membres participent aux réunions mensuelles ? </a:t>
            </a:r>
          </a:p>
          <a:p>
            <a:pPr>
              <a:buFont typeface="Wingdings" panose="05000000000000000000" pitchFamily="2" charset="2"/>
              <a:buChar char="q"/>
            </a:pPr>
            <a:r>
              <a:rPr lang="fr-CA" sz="2400" dirty="0">
                <a:latin typeface="Calibri" panose="020F0502020204030204" pitchFamily="34" charset="0"/>
                <a:cs typeface="Calibri" panose="020F0502020204030204" pitchFamily="34" charset="0"/>
              </a:rPr>
              <a:t>Est-ce que les outils de vidéoconférence sont utilisés pour les réunions et activités virtuelles ?</a:t>
            </a:r>
          </a:p>
          <a:p>
            <a:pPr>
              <a:buFont typeface="Wingdings" panose="05000000000000000000" pitchFamily="2" charset="2"/>
              <a:buChar char="q"/>
            </a:pPr>
            <a:endParaRPr lang="fr-CA" sz="2400" dirty="0"/>
          </a:p>
        </p:txBody>
      </p:sp>
      <p:sp>
        <p:nvSpPr>
          <p:cNvPr id="6" name="Frame 5">
            <a:extLst>
              <a:ext uri="{FF2B5EF4-FFF2-40B4-BE49-F238E27FC236}">
                <a16:creationId xmlns:a16="http://schemas.microsoft.com/office/drawing/2014/main" id="{06940996-90A3-4F55-8FEF-C7EEBF71080D}"/>
              </a:ext>
            </a:extLst>
          </p:cNvPr>
          <p:cNvSpPr/>
          <p:nvPr/>
        </p:nvSpPr>
        <p:spPr>
          <a:xfrm>
            <a:off x="0" y="0"/>
            <a:ext cx="12192000" cy="6858000"/>
          </a:xfrm>
          <a:prstGeom prst="frame">
            <a:avLst>
              <a:gd name="adj1" fmla="val 285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Tree>
    <p:extLst>
      <p:ext uri="{BB962C8B-B14F-4D97-AF65-F5344CB8AC3E}">
        <p14:creationId xmlns:p14="http://schemas.microsoft.com/office/powerpoint/2010/main" val="408465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7B192C-8471-4E2E-AEFB-BB54DD0AF03C}"/>
              </a:ext>
            </a:extLst>
          </p:cNvPr>
          <p:cNvSpPr>
            <a:spLocks noGrp="1"/>
          </p:cNvSpPr>
          <p:nvPr>
            <p:ph type="title"/>
          </p:nvPr>
        </p:nvSpPr>
        <p:spPr/>
        <p:txBody>
          <a:bodyPr anchor="ctr">
            <a:normAutofit/>
          </a:bodyPr>
          <a:lstStyle/>
          <a:p>
            <a:pPr algn="ctr"/>
            <a:r>
              <a:rPr lang="fr-CA" sz="4000" dirty="0">
                <a:latin typeface="Calibri" panose="020F0502020204030204" pitchFamily="34" charset="0"/>
                <a:cs typeface="Calibri" panose="020F0502020204030204" pitchFamily="34" charset="0"/>
              </a:rPr>
              <a:t>Questionnaire d’évaluation du conseil (2/2)</a:t>
            </a:r>
          </a:p>
        </p:txBody>
      </p:sp>
      <p:sp>
        <p:nvSpPr>
          <p:cNvPr id="5" name="Content Placeholder 4">
            <a:extLst>
              <a:ext uri="{FF2B5EF4-FFF2-40B4-BE49-F238E27FC236}">
                <a16:creationId xmlns:a16="http://schemas.microsoft.com/office/drawing/2014/main" id="{5C7580F7-ECDB-4D20-9D9B-2384A78404A9}"/>
              </a:ext>
            </a:extLst>
          </p:cNvPr>
          <p:cNvSpPr>
            <a:spLocks noGrp="1"/>
          </p:cNvSpPr>
          <p:nvPr>
            <p:ph idx="1"/>
          </p:nvPr>
        </p:nvSpPr>
        <p:spPr>
          <a:xfrm>
            <a:off x="581192" y="2180496"/>
            <a:ext cx="11029615" cy="4360981"/>
          </a:xfrm>
        </p:spPr>
        <p:txBody>
          <a:bodyPr anchor="t">
            <a:normAutofit fontScale="92500" lnSpcReduction="10000"/>
          </a:bodyPr>
          <a:lstStyle/>
          <a:p>
            <a:pPr>
              <a:buFont typeface="Wingdings" panose="05000000000000000000" pitchFamily="2" charset="2"/>
              <a:buChar char="q"/>
            </a:pPr>
            <a:r>
              <a:rPr lang="fr-CA" sz="2200" dirty="0">
                <a:latin typeface="Calibri" panose="020F0502020204030204" pitchFamily="34" charset="0"/>
                <a:cs typeface="Calibri" panose="020F0502020204030204" pitchFamily="34" charset="0"/>
              </a:rPr>
              <a:t>Est-ce que les Officiers sont familiers avec le Manuel de la Foi en action ?</a:t>
            </a:r>
          </a:p>
          <a:p>
            <a:pPr>
              <a:buFont typeface="Wingdings" panose="05000000000000000000" pitchFamily="2" charset="2"/>
              <a:buChar char="q"/>
            </a:pPr>
            <a:r>
              <a:rPr lang="fr-CA" sz="2200" dirty="0">
                <a:latin typeface="Calibri" panose="020F0502020204030204" pitchFamily="34" charset="0"/>
                <a:cs typeface="Calibri" panose="020F0502020204030204" pitchFamily="34" charset="0"/>
              </a:rPr>
              <a:t>Est-ce que le Conseil a réalisé le programme </a:t>
            </a:r>
            <a:r>
              <a:rPr lang="fr-CA" sz="2200" i="1" dirty="0">
                <a:latin typeface="Calibri" panose="020F0502020204030204" pitchFamily="34" charset="0"/>
                <a:cs typeface="Calibri" panose="020F0502020204030204" pitchFamily="34" charset="0"/>
              </a:rPr>
              <a:t>Ne laissez aucun voisin derrière </a:t>
            </a:r>
            <a:r>
              <a:rPr lang="fr-CA" sz="2200" dirty="0">
                <a:latin typeface="Calibri" panose="020F0502020204030204" pitchFamily="34" charset="0"/>
                <a:cs typeface="Calibri" panose="020F0502020204030204" pitchFamily="34" charset="0"/>
              </a:rPr>
              <a:t>?</a:t>
            </a:r>
          </a:p>
          <a:p>
            <a:pPr>
              <a:buFont typeface="Wingdings" panose="05000000000000000000" pitchFamily="2" charset="2"/>
              <a:buChar char="q"/>
            </a:pPr>
            <a:r>
              <a:rPr lang="fr-CA" sz="2200" dirty="0">
                <a:latin typeface="Calibri" panose="020F0502020204030204" pitchFamily="34" charset="0"/>
                <a:cs typeface="Calibri" panose="020F0502020204030204" pitchFamily="34" charset="0"/>
              </a:rPr>
              <a:t>Est-ce que les membres reçoivent une communication mensuelle de la part du Conseil ?</a:t>
            </a:r>
          </a:p>
          <a:p>
            <a:pPr>
              <a:buFont typeface="Wingdings" panose="05000000000000000000" pitchFamily="2" charset="2"/>
              <a:buChar char="q"/>
            </a:pPr>
            <a:r>
              <a:rPr lang="fr-CA" sz="2200" dirty="0">
                <a:latin typeface="Calibri" panose="020F0502020204030204" pitchFamily="34" charset="0"/>
                <a:cs typeface="Calibri" panose="020F0502020204030204" pitchFamily="34" charset="0"/>
              </a:rPr>
              <a:t>Est-ce que le Grand Chevalier utilise l’application courriel « Gestion des membres » sur le portail des Officiers ?</a:t>
            </a:r>
          </a:p>
          <a:p>
            <a:pPr>
              <a:buFont typeface="Wingdings" panose="05000000000000000000" pitchFamily="2" charset="2"/>
              <a:buChar char="q"/>
            </a:pPr>
            <a:r>
              <a:rPr lang="fr-CA" sz="2200" dirty="0">
                <a:latin typeface="Calibri" panose="020F0502020204030204" pitchFamily="34" charset="0"/>
                <a:cs typeface="Calibri" panose="020F0502020204030204" pitchFamily="34" charset="0"/>
              </a:rPr>
              <a:t>Quels outils de communications sont couramment utilisés pour rejoindre les membres ?</a:t>
            </a:r>
          </a:p>
          <a:p>
            <a:pPr>
              <a:buFont typeface="Wingdings" panose="05000000000000000000" pitchFamily="2" charset="2"/>
              <a:buChar char="q"/>
            </a:pPr>
            <a:r>
              <a:rPr lang="fr-CA" sz="2200" dirty="0">
                <a:latin typeface="Calibri" panose="020F0502020204030204" pitchFamily="34" charset="0"/>
                <a:cs typeface="Calibri" panose="020F0502020204030204" pitchFamily="34" charset="0"/>
              </a:rPr>
              <a:t>Est-ce que les dirigeants utilisent les ressources sur le site du Suprême ? Y sont-ils familiers ?</a:t>
            </a:r>
          </a:p>
          <a:p>
            <a:pPr>
              <a:buFont typeface="Wingdings" panose="05000000000000000000" pitchFamily="2" charset="2"/>
              <a:buChar char="q"/>
            </a:pPr>
            <a:r>
              <a:rPr lang="fr-CA" sz="2200" dirty="0">
                <a:latin typeface="Calibri" panose="020F0502020204030204" pitchFamily="34" charset="0"/>
                <a:cs typeface="Calibri" panose="020F0502020204030204" pitchFamily="34" charset="0"/>
              </a:rPr>
              <a:t>Est-ce que les dirigeants sont familiers avec l’Exemplification en ligne ?</a:t>
            </a:r>
          </a:p>
          <a:p>
            <a:pPr>
              <a:buFont typeface="Wingdings" panose="05000000000000000000" pitchFamily="2" charset="2"/>
              <a:buChar char="q"/>
            </a:pPr>
            <a:r>
              <a:rPr lang="fr-CA" sz="2200" dirty="0">
                <a:latin typeface="Calibri" panose="020F0502020204030204" pitchFamily="34" charset="0"/>
                <a:cs typeface="Calibri" panose="020F0502020204030204" pitchFamily="34" charset="0"/>
              </a:rPr>
              <a:t>Est-ce que le Secrétaire-Financier utilise les applications « Gestion des membres » et « Facturation des membres » sur le portail des Officiers ?</a:t>
            </a:r>
          </a:p>
          <a:p>
            <a:pPr>
              <a:buFont typeface="Wingdings" panose="05000000000000000000" pitchFamily="2" charset="2"/>
              <a:buChar char="q"/>
            </a:pPr>
            <a:r>
              <a:rPr lang="fr-CA" sz="2200" dirty="0">
                <a:latin typeface="Calibri" panose="020F0502020204030204" pitchFamily="34" charset="0"/>
                <a:cs typeface="Calibri" panose="020F0502020204030204" pitchFamily="34" charset="0"/>
              </a:rPr>
              <a:t>Est-ce que les membres et les dirigeants du Conseils craignent d’être exposés à la COVID ?</a:t>
            </a:r>
          </a:p>
          <a:p>
            <a:pPr>
              <a:buFont typeface="Wingdings" panose="05000000000000000000" pitchFamily="2" charset="2"/>
              <a:buChar char="q"/>
            </a:pPr>
            <a:endParaRPr lang="fr-CA" dirty="0"/>
          </a:p>
          <a:p>
            <a:pPr>
              <a:buFont typeface="Wingdings" panose="05000000000000000000" pitchFamily="2" charset="2"/>
              <a:buChar char="q"/>
            </a:pPr>
            <a:endParaRPr lang="fr-CA" dirty="0"/>
          </a:p>
          <a:p>
            <a:pPr>
              <a:buFont typeface="Wingdings" panose="05000000000000000000" pitchFamily="2" charset="2"/>
              <a:buChar char="q"/>
            </a:pPr>
            <a:endParaRPr lang="fr-CA" dirty="0"/>
          </a:p>
        </p:txBody>
      </p:sp>
      <p:sp>
        <p:nvSpPr>
          <p:cNvPr id="7" name="Frame 6">
            <a:extLst>
              <a:ext uri="{FF2B5EF4-FFF2-40B4-BE49-F238E27FC236}">
                <a16:creationId xmlns:a16="http://schemas.microsoft.com/office/drawing/2014/main" id="{003C9629-0F9D-48EB-A2B4-CF18414FE3A5}"/>
              </a:ext>
            </a:extLst>
          </p:cNvPr>
          <p:cNvSpPr/>
          <p:nvPr/>
        </p:nvSpPr>
        <p:spPr>
          <a:xfrm>
            <a:off x="0" y="0"/>
            <a:ext cx="12192000" cy="6858000"/>
          </a:xfrm>
          <a:prstGeom prst="frame">
            <a:avLst>
              <a:gd name="adj1" fmla="val 285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Tree>
    <p:extLst>
      <p:ext uri="{BB962C8B-B14F-4D97-AF65-F5344CB8AC3E}">
        <p14:creationId xmlns:p14="http://schemas.microsoft.com/office/powerpoint/2010/main" val="5730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7B192C-8471-4E2E-AEFB-BB54DD0AF03C}"/>
              </a:ext>
            </a:extLst>
          </p:cNvPr>
          <p:cNvSpPr>
            <a:spLocks noGrp="1"/>
          </p:cNvSpPr>
          <p:nvPr>
            <p:ph type="title"/>
          </p:nvPr>
        </p:nvSpPr>
        <p:spPr/>
        <p:txBody>
          <a:bodyPr anchor="ctr">
            <a:normAutofit/>
          </a:bodyPr>
          <a:lstStyle/>
          <a:p>
            <a:pPr algn="ctr"/>
            <a:r>
              <a:rPr lang="fr-CA" sz="4000" dirty="0">
                <a:latin typeface="Calibri" panose="020F0502020204030204" pitchFamily="34" charset="0"/>
                <a:cs typeface="Calibri" panose="020F0502020204030204" pitchFamily="34" charset="0"/>
              </a:rPr>
              <a:t>Engagement fraternel</a:t>
            </a:r>
          </a:p>
        </p:txBody>
      </p:sp>
      <p:sp>
        <p:nvSpPr>
          <p:cNvPr id="5" name="Content Placeholder 4">
            <a:extLst>
              <a:ext uri="{FF2B5EF4-FFF2-40B4-BE49-F238E27FC236}">
                <a16:creationId xmlns:a16="http://schemas.microsoft.com/office/drawing/2014/main" id="{5C7580F7-ECDB-4D20-9D9B-2384A78404A9}"/>
              </a:ext>
            </a:extLst>
          </p:cNvPr>
          <p:cNvSpPr>
            <a:spLocks noGrp="1"/>
          </p:cNvSpPr>
          <p:nvPr>
            <p:ph idx="1"/>
          </p:nvPr>
        </p:nvSpPr>
        <p:spPr>
          <a:xfrm>
            <a:off x="581192" y="2011681"/>
            <a:ext cx="11029615" cy="4698608"/>
          </a:xfrm>
        </p:spPr>
        <p:txBody>
          <a:bodyPr anchor="t">
            <a:normAutofit fontScale="92500" lnSpcReduction="20000"/>
          </a:bodyPr>
          <a:lstStyle/>
          <a:p>
            <a:pPr marL="0" indent="0">
              <a:buNone/>
            </a:pPr>
            <a:r>
              <a:rPr lang="fr-CA" sz="1900" dirty="0">
                <a:latin typeface="Calibri" panose="020F0502020204030204" pitchFamily="34" charset="0"/>
                <a:cs typeface="Calibri" panose="020F0502020204030204" pitchFamily="34" charset="0"/>
              </a:rPr>
              <a:t>Méthodes suggérées de remobilisation des membres :</a:t>
            </a:r>
          </a:p>
          <a:p>
            <a:pPr>
              <a:spcAft>
                <a:spcPts val="0"/>
              </a:spcAft>
              <a:buFont typeface="Arial" panose="020B0604020202020204" pitchFamily="34" charset="0"/>
              <a:buChar char="•"/>
            </a:pPr>
            <a:r>
              <a:rPr lang="fr-CA" sz="2200" b="1" u="sng" dirty="0">
                <a:latin typeface="Calibri" panose="020F0502020204030204" pitchFamily="34" charset="0"/>
                <a:cs typeface="Calibri" panose="020F0502020204030204" pitchFamily="34" charset="0"/>
              </a:rPr>
              <a:t>Mettre sur pied une chaîne téléphonique et prendre contact personnellement avec chaque membre du Conseil</a:t>
            </a:r>
            <a:r>
              <a:rPr lang="fr-CA" sz="2200" b="1" dirty="0">
                <a:latin typeface="Calibri" panose="020F0502020204030204" pitchFamily="34" charset="0"/>
                <a:cs typeface="Calibri" panose="020F0502020204030204" pitchFamily="34" charset="0"/>
              </a:rPr>
              <a:t>;</a:t>
            </a:r>
          </a:p>
          <a:p>
            <a:pPr lvl="1">
              <a:spcAft>
                <a:spcPts val="0"/>
              </a:spcAft>
              <a:buFont typeface="Arial" panose="020B0604020202020204" pitchFamily="34" charset="0"/>
              <a:buChar char="•"/>
            </a:pPr>
            <a:r>
              <a:rPr lang="fr-CA" sz="2000" dirty="0">
                <a:latin typeface="Calibri" panose="020F0502020204030204" pitchFamily="34" charset="0"/>
                <a:cs typeface="Calibri" panose="020F0502020204030204" pitchFamily="34" charset="0"/>
              </a:rPr>
              <a:t>Profitez-en pour compléter un formulaire 1842-F – Centres d’intérêt pour chaque membre (voir diapo suivante)</a:t>
            </a:r>
          </a:p>
          <a:p>
            <a:pPr>
              <a:spcAft>
                <a:spcPts val="0"/>
              </a:spcAft>
              <a:buFont typeface="Arial" panose="020B0604020202020204" pitchFamily="34" charset="0"/>
              <a:buChar char="•"/>
            </a:pPr>
            <a:r>
              <a:rPr lang="fr-CA" sz="2200" dirty="0">
                <a:latin typeface="Calibri" panose="020F0502020204030204" pitchFamily="34" charset="0"/>
                <a:cs typeface="Calibri" panose="020F0502020204030204" pitchFamily="34" charset="0"/>
              </a:rPr>
              <a:t>Discuter avec les membres, favoriser la socialisation et évaluer les préoccupations liées à leur santé;</a:t>
            </a:r>
          </a:p>
          <a:p>
            <a:pPr>
              <a:spcAft>
                <a:spcPts val="0"/>
              </a:spcAft>
              <a:buFont typeface="Arial" panose="020B0604020202020204" pitchFamily="34" charset="0"/>
              <a:buChar char="•"/>
            </a:pPr>
            <a:r>
              <a:rPr lang="fr-CA" sz="2200" dirty="0">
                <a:latin typeface="Calibri" panose="020F0502020204030204" pitchFamily="34" charset="0"/>
                <a:cs typeface="Calibri" panose="020F0502020204030204" pitchFamily="34" charset="0"/>
              </a:rPr>
              <a:t>S’assurer que les membres ont suffisamment de support et de ressources à leur disposition;</a:t>
            </a:r>
          </a:p>
          <a:p>
            <a:pPr>
              <a:spcAft>
                <a:spcPts val="0"/>
              </a:spcAft>
              <a:buFont typeface="Arial" panose="020B0604020202020204" pitchFamily="34" charset="0"/>
              <a:buChar char="•"/>
            </a:pPr>
            <a:r>
              <a:rPr lang="fr-CA" sz="2200" dirty="0">
                <a:latin typeface="Calibri" panose="020F0502020204030204" pitchFamily="34" charset="0"/>
                <a:cs typeface="Calibri" panose="020F0502020204030204" pitchFamily="34" charset="0"/>
              </a:rPr>
              <a:t>Encourager les membres à participer aux messes paroissiales;</a:t>
            </a:r>
          </a:p>
          <a:p>
            <a:pPr>
              <a:spcAft>
                <a:spcPts val="0"/>
              </a:spcAft>
              <a:buFont typeface="Arial" panose="020B0604020202020204" pitchFamily="34" charset="0"/>
              <a:buChar char="•"/>
            </a:pPr>
            <a:r>
              <a:rPr lang="fr-CA" sz="2200" b="1" u="sng" dirty="0">
                <a:latin typeface="Calibri" panose="020F0502020204030204" pitchFamily="34" charset="0"/>
                <a:cs typeface="Calibri" panose="020F0502020204030204" pitchFamily="34" charset="0"/>
              </a:rPr>
              <a:t>Communiquer à tous vos membres votre plan de relance des activités</a:t>
            </a:r>
            <a:r>
              <a:rPr lang="fr-CA" sz="2200" dirty="0">
                <a:latin typeface="Calibri" panose="020F0502020204030204" pitchFamily="34" charset="0"/>
                <a:cs typeface="Calibri" panose="020F0502020204030204" pitchFamily="34" charset="0"/>
              </a:rPr>
              <a:t>;</a:t>
            </a:r>
          </a:p>
          <a:p>
            <a:pPr>
              <a:spcAft>
                <a:spcPts val="0"/>
              </a:spcAft>
              <a:buFont typeface="Arial" panose="020B0604020202020204" pitchFamily="34" charset="0"/>
              <a:buChar char="•"/>
            </a:pPr>
            <a:r>
              <a:rPr lang="fr-CA" sz="2200" dirty="0">
                <a:latin typeface="Calibri" panose="020F0502020204030204" pitchFamily="34" charset="0"/>
                <a:cs typeface="Calibri" panose="020F0502020204030204" pitchFamily="34" charset="0"/>
              </a:rPr>
              <a:t>Promouvoir votre plan dans les médias paroissiaux et communautaires;</a:t>
            </a:r>
          </a:p>
          <a:p>
            <a:pPr>
              <a:spcAft>
                <a:spcPts val="0"/>
              </a:spcAft>
              <a:buFont typeface="Arial" panose="020B0604020202020204" pitchFamily="34" charset="0"/>
              <a:buChar char="•"/>
            </a:pPr>
            <a:r>
              <a:rPr lang="fr-CA" sz="2200" b="1" u="sng" dirty="0">
                <a:latin typeface="Calibri" panose="020F0502020204030204" pitchFamily="34" charset="0"/>
                <a:cs typeface="Calibri" panose="020F0502020204030204" pitchFamily="34" charset="0"/>
              </a:rPr>
              <a:t>Encourager la participation aux réunions et aux activités du Conseil</a:t>
            </a:r>
            <a:r>
              <a:rPr lang="fr-CA" sz="2200" dirty="0">
                <a:latin typeface="Calibri" panose="020F0502020204030204" pitchFamily="34" charset="0"/>
                <a:cs typeface="Calibri" panose="020F0502020204030204" pitchFamily="34" charset="0"/>
              </a:rPr>
              <a:t>;</a:t>
            </a:r>
          </a:p>
          <a:p>
            <a:pPr>
              <a:spcAft>
                <a:spcPts val="0"/>
              </a:spcAft>
              <a:buFont typeface="Arial" panose="020B0604020202020204" pitchFamily="34" charset="0"/>
              <a:buChar char="•"/>
            </a:pPr>
            <a:r>
              <a:rPr lang="fr-CA" sz="2200" dirty="0">
                <a:latin typeface="Calibri" panose="020F0502020204030204" pitchFamily="34" charset="0"/>
                <a:cs typeface="Calibri" panose="020F0502020204030204" pitchFamily="34" charset="0"/>
              </a:rPr>
              <a:t>Organiser des réunions hybrides (en personne et virtuelles);</a:t>
            </a:r>
          </a:p>
          <a:p>
            <a:pPr>
              <a:spcAft>
                <a:spcPts val="0"/>
              </a:spcAft>
              <a:buFont typeface="Arial" panose="020B0604020202020204" pitchFamily="34" charset="0"/>
              <a:buChar char="•"/>
            </a:pPr>
            <a:r>
              <a:rPr lang="fr-CA" sz="2200" b="1" u="sng" dirty="0">
                <a:latin typeface="Calibri" panose="020F0502020204030204" pitchFamily="34" charset="0"/>
                <a:cs typeface="Calibri" panose="020F0502020204030204" pitchFamily="34" charset="0"/>
              </a:rPr>
              <a:t>Mettre sur pied un système de compagnonnage pour aider les membres à se familiariser avec les outils virtuels</a:t>
            </a:r>
            <a:r>
              <a:rPr lang="fr-CA" sz="2200" b="1" dirty="0">
                <a:latin typeface="Calibri" panose="020F0502020204030204" pitchFamily="34" charset="0"/>
                <a:cs typeface="Calibri" panose="020F0502020204030204" pitchFamily="34" charset="0"/>
              </a:rPr>
              <a:t>;</a:t>
            </a:r>
          </a:p>
          <a:p>
            <a:pPr>
              <a:spcAft>
                <a:spcPts val="0"/>
              </a:spcAft>
              <a:buFont typeface="Arial" panose="020B0604020202020204" pitchFamily="34" charset="0"/>
              <a:buChar char="•"/>
            </a:pPr>
            <a:r>
              <a:rPr lang="fr-CA" sz="2200" dirty="0">
                <a:latin typeface="Calibri" panose="020F0502020204030204" pitchFamily="34" charset="0"/>
                <a:cs typeface="Calibri" panose="020F0502020204030204" pitchFamily="34" charset="0"/>
              </a:rPr>
              <a:t>Encourager les membres à porter des vêtements personnalisés aux couleurs des Chevaliers de Colomb.</a:t>
            </a:r>
          </a:p>
        </p:txBody>
      </p:sp>
      <p:pic>
        <p:nvPicPr>
          <p:cNvPr id="3" name="Picture 2">
            <a:extLst>
              <a:ext uri="{FF2B5EF4-FFF2-40B4-BE49-F238E27FC236}">
                <a16:creationId xmlns:a16="http://schemas.microsoft.com/office/drawing/2014/main" id="{1B768FF9-C77C-4811-A875-ACBB47642D87}"/>
              </a:ext>
            </a:extLst>
          </p:cNvPr>
          <p:cNvPicPr>
            <a:picLocks noChangeAspect="1"/>
          </p:cNvPicPr>
          <p:nvPr/>
        </p:nvPicPr>
        <p:blipFill>
          <a:blip r:embed="rId2">
            <a:lum bright="70000" contrast="-70000"/>
          </a:blip>
          <a:stretch>
            <a:fillRect/>
          </a:stretch>
        </p:blipFill>
        <p:spPr>
          <a:xfrm>
            <a:off x="10638807" y="743956"/>
            <a:ext cx="972000" cy="972000"/>
          </a:xfrm>
          <a:prstGeom prst="rect">
            <a:avLst/>
          </a:prstGeom>
        </p:spPr>
      </p:pic>
      <p:sp>
        <p:nvSpPr>
          <p:cNvPr id="7" name="Frame 6">
            <a:extLst>
              <a:ext uri="{FF2B5EF4-FFF2-40B4-BE49-F238E27FC236}">
                <a16:creationId xmlns:a16="http://schemas.microsoft.com/office/drawing/2014/main" id="{AFFEA651-0137-4C9C-8984-8F5F7D0ABC70}"/>
              </a:ext>
            </a:extLst>
          </p:cNvPr>
          <p:cNvSpPr/>
          <p:nvPr/>
        </p:nvSpPr>
        <p:spPr>
          <a:xfrm>
            <a:off x="0" y="0"/>
            <a:ext cx="12192000" cy="6858000"/>
          </a:xfrm>
          <a:prstGeom prst="frame">
            <a:avLst>
              <a:gd name="adj1" fmla="val 285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Tree>
    <p:extLst>
      <p:ext uri="{BB962C8B-B14F-4D97-AF65-F5344CB8AC3E}">
        <p14:creationId xmlns:p14="http://schemas.microsoft.com/office/powerpoint/2010/main" val="247374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0"/>
            <a:ext cx="12188825"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sp>
        <p:nvSpPr>
          <p:cNvPr id="25" name="Rectangle 24">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7654" y="640007"/>
            <a:ext cx="6858000" cy="557798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sp>
        <p:nvSpPr>
          <p:cNvPr id="27" name="Rectangle 26">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2342" y="395932"/>
            <a:ext cx="6346209" cy="5574628"/>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sp>
        <p:nvSpPr>
          <p:cNvPr id="29" name="Rectangle 28">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9772" y="2819693"/>
            <a:ext cx="2501979" cy="5574628"/>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dirty="0">
              <a:solidFill>
                <a:prstClr val="white"/>
              </a:solidFill>
              <a:latin typeface="Calibri" panose="020F0502020204030204"/>
            </a:endParaRPr>
          </a:p>
        </p:txBody>
      </p:sp>
      <p:sp>
        <p:nvSpPr>
          <p:cNvPr id="31" name="Rectangle 30">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4196" y="853464"/>
            <a:ext cx="6858001" cy="5151070"/>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latin typeface="Calibri" panose="020F0502020204030204"/>
            </a:endParaRPr>
          </a:p>
        </p:txBody>
      </p:sp>
      <p:sp>
        <p:nvSpPr>
          <p:cNvPr id="33" name="Oval 32">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9567" y="1129059"/>
            <a:ext cx="4318303" cy="4317178"/>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dirty="0">
              <a:solidFill>
                <a:prstClr val="white"/>
              </a:solidFill>
              <a:latin typeface="Calibri" panose="020F0502020204030204"/>
            </a:endParaRPr>
          </a:p>
        </p:txBody>
      </p:sp>
      <p:sp>
        <p:nvSpPr>
          <p:cNvPr id="2" name="Title 1">
            <a:extLst>
              <a:ext uri="{FF2B5EF4-FFF2-40B4-BE49-F238E27FC236}">
                <a16:creationId xmlns:a16="http://schemas.microsoft.com/office/drawing/2014/main" id="{EB756007-BBCB-4523-961E-4754C1B50B08}"/>
              </a:ext>
            </a:extLst>
          </p:cNvPr>
          <p:cNvSpPr>
            <a:spLocks noGrp="1"/>
          </p:cNvSpPr>
          <p:nvPr>
            <p:ph type="title"/>
          </p:nvPr>
        </p:nvSpPr>
        <p:spPr>
          <a:xfrm>
            <a:off x="429157" y="346386"/>
            <a:ext cx="4410872" cy="2836861"/>
          </a:xfrm>
        </p:spPr>
        <p:txBody>
          <a:bodyPr vert="horz" lIns="91440" tIns="45720" rIns="91440" bIns="45720" rtlCol="0" anchor="t">
            <a:normAutofit/>
          </a:bodyPr>
          <a:lstStyle/>
          <a:p>
            <a:pPr algn="ctr" defTabSz="914400"/>
            <a:r>
              <a:rPr lang="fr-CA" sz="4000" b="1" i="1" dirty="0">
                <a:solidFill>
                  <a:srgbClr val="FFFFFF"/>
                </a:solidFill>
                <a:latin typeface="+mn-lt"/>
              </a:rPr>
              <a:t>Nouveau formulaire 1842-F </a:t>
            </a:r>
            <a:br>
              <a:rPr lang="fr-CA" sz="4000" b="1" i="1" dirty="0">
                <a:solidFill>
                  <a:srgbClr val="FFFFFF"/>
                </a:solidFill>
                <a:latin typeface="+mn-lt"/>
              </a:rPr>
            </a:br>
            <a:r>
              <a:rPr lang="fr-CA" sz="4000" b="1" i="1" dirty="0">
                <a:solidFill>
                  <a:srgbClr val="FFFFFF"/>
                </a:solidFill>
                <a:latin typeface="+mn-lt"/>
              </a:rPr>
              <a:t>Centres d’intérêt des membres  </a:t>
            </a:r>
            <a:endParaRPr lang="fr-CA" sz="4000" b="1" i="1" u="sng" dirty="0">
              <a:solidFill>
                <a:srgbClr val="FFFFFF"/>
              </a:solidFill>
              <a:effectLst>
                <a:outerShdw blurRad="38100" dist="38100" dir="2700000" algn="tl">
                  <a:srgbClr val="000000">
                    <a:alpha val="43137"/>
                  </a:srgbClr>
                </a:outerShdw>
              </a:effectLst>
              <a:latin typeface="+mn-lt"/>
            </a:endParaRPr>
          </a:p>
        </p:txBody>
      </p:sp>
      <p:pic>
        <p:nvPicPr>
          <p:cNvPr id="8" name="Picture 7">
            <a:extLst>
              <a:ext uri="{FF2B5EF4-FFF2-40B4-BE49-F238E27FC236}">
                <a16:creationId xmlns:a16="http://schemas.microsoft.com/office/drawing/2014/main" id="{04D36259-D687-4AF7-BA1B-8393D48A5A4C}"/>
              </a:ext>
            </a:extLst>
          </p:cNvPr>
          <p:cNvPicPr>
            <a:picLocks noChangeAspect="1"/>
          </p:cNvPicPr>
          <p:nvPr/>
        </p:nvPicPr>
        <p:blipFill>
          <a:blip r:embed="rId2"/>
          <a:stretch>
            <a:fillRect/>
          </a:stretch>
        </p:blipFill>
        <p:spPr>
          <a:xfrm>
            <a:off x="6096001" y="-2"/>
            <a:ext cx="5222425" cy="6840000"/>
          </a:xfrm>
          <a:prstGeom prst="rect">
            <a:avLst/>
          </a:prstGeom>
        </p:spPr>
      </p:pic>
      <p:sp>
        <p:nvSpPr>
          <p:cNvPr id="19" name="Title 1">
            <a:extLst>
              <a:ext uri="{FF2B5EF4-FFF2-40B4-BE49-F238E27FC236}">
                <a16:creationId xmlns:a16="http://schemas.microsoft.com/office/drawing/2014/main" id="{4814EAD8-61F6-445D-875C-4A77AB4B31F2}"/>
              </a:ext>
            </a:extLst>
          </p:cNvPr>
          <p:cNvSpPr txBox="1">
            <a:spLocks/>
          </p:cNvSpPr>
          <p:nvPr/>
        </p:nvSpPr>
        <p:spPr>
          <a:xfrm>
            <a:off x="172176" y="3429000"/>
            <a:ext cx="4924834" cy="2836861"/>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pPr algn="ctr" defTabSz="914400"/>
            <a:r>
              <a:rPr lang="fr-CA" sz="2800" b="1" i="1" dirty="0">
                <a:solidFill>
                  <a:srgbClr val="FFC000"/>
                </a:solidFill>
                <a:latin typeface="Calibri Light" panose="020F0302020204030204"/>
              </a:rPr>
              <a:t>A utiliser pour le ballotage de candidats mais aussi lors des appels téléphoniques aux Frères Chevaliers, dans le cadre du programme                                « Ne laissez aucun voisin derrière ».</a:t>
            </a:r>
            <a:endParaRPr lang="fr-CA" sz="2800" b="1" i="1" u="sng" dirty="0">
              <a:solidFill>
                <a:srgbClr val="FFC000"/>
              </a:solidFill>
              <a:effectLst>
                <a:outerShdw blurRad="38100" dist="38100" dir="2700000" algn="tl">
                  <a:srgbClr val="000000">
                    <a:alpha val="43137"/>
                  </a:srgbClr>
                </a:outerShdw>
              </a:effectLst>
              <a:latin typeface="Calibri Light" panose="020F0302020204030204"/>
            </a:endParaRPr>
          </a:p>
        </p:txBody>
      </p:sp>
      <p:sp>
        <p:nvSpPr>
          <p:cNvPr id="11" name="TextBox 10">
            <a:extLst>
              <a:ext uri="{FF2B5EF4-FFF2-40B4-BE49-F238E27FC236}">
                <a16:creationId xmlns:a16="http://schemas.microsoft.com/office/drawing/2014/main" id="{1B5B691D-0163-4DFD-AFE3-25455AA72DEA}"/>
              </a:ext>
            </a:extLst>
          </p:cNvPr>
          <p:cNvSpPr txBox="1"/>
          <p:nvPr/>
        </p:nvSpPr>
        <p:spPr>
          <a:xfrm>
            <a:off x="551385" y="2708921"/>
            <a:ext cx="4296785" cy="461665"/>
          </a:xfrm>
          <a:prstGeom prst="rect">
            <a:avLst/>
          </a:prstGeom>
          <a:noFill/>
        </p:spPr>
        <p:txBody>
          <a:bodyPr wrap="square" rtlCol="0">
            <a:spAutoFit/>
          </a:bodyPr>
          <a:lstStyle/>
          <a:p>
            <a:pPr algn="ctr" defTabSz="1218987"/>
            <a:r>
              <a:rPr lang="fr-CA" sz="2400" b="1" dirty="0">
                <a:solidFill>
                  <a:srgbClr val="00B0F0"/>
                </a:solidFill>
                <a:effectLst>
                  <a:outerShdw blurRad="38100" dist="38100" dir="2700000" algn="tl">
                    <a:srgbClr val="000000">
                      <a:alpha val="43137"/>
                    </a:srgbClr>
                  </a:outerShdw>
                </a:effectLst>
                <a:latin typeface="Calibri" panose="020F0502020204030204"/>
              </a:rPr>
              <a:t>Formulaire PDF dynamisé</a:t>
            </a:r>
          </a:p>
        </p:txBody>
      </p:sp>
    </p:spTree>
    <p:extLst>
      <p:ext uri="{BB962C8B-B14F-4D97-AF65-F5344CB8AC3E}">
        <p14:creationId xmlns:p14="http://schemas.microsoft.com/office/powerpoint/2010/main" val="3157305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11AF7E33-780C-42E4-B971-D6F12DB666C5}"/>
              </a:ext>
            </a:extLst>
          </p:cNvPr>
          <p:cNvSpPr/>
          <p:nvPr/>
        </p:nvSpPr>
        <p:spPr>
          <a:xfrm>
            <a:off x="2518117" y="4818723"/>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Oval 6">
            <a:extLst>
              <a:ext uri="{FF2B5EF4-FFF2-40B4-BE49-F238E27FC236}">
                <a16:creationId xmlns:a16="http://schemas.microsoft.com/office/drawing/2014/main" id="{AEBE71DF-3FF4-428A-AC0B-A2AEA583BE63}"/>
              </a:ext>
            </a:extLst>
          </p:cNvPr>
          <p:cNvSpPr/>
          <p:nvPr/>
        </p:nvSpPr>
        <p:spPr>
          <a:xfrm>
            <a:off x="2518117" y="3523023"/>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le 1">
            <a:extLst>
              <a:ext uri="{FF2B5EF4-FFF2-40B4-BE49-F238E27FC236}">
                <a16:creationId xmlns:a16="http://schemas.microsoft.com/office/drawing/2014/main" id="{F1852D74-4500-488C-9BB5-16ED289CE3AE}"/>
              </a:ext>
            </a:extLst>
          </p:cNvPr>
          <p:cNvSpPr>
            <a:spLocks noGrp="1"/>
          </p:cNvSpPr>
          <p:nvPr>
            <p:ph type="title"/>
          </p:nvPr>
        </p:nvSpPr>
        <p:spPr/>
        <p:txBody>
          <a:bodyPr anchor="ctr">
            <a:normAutofit/>
          </a:bodyPr>
          <a:lstStyle/>
          <a:p>
            <a:pPr algn="ctr"/>
            <a:r>
              <a:rPr lang="fr-CA" sz="3600" dirty="0">
                <a:latin typeface="Calibri" panose="020F0502020204030204" pitchFamily="34" charset="0"/>
                <a:cs typeface="Calibri" panose="020F0502020204030204" pitchFamily="34" charset="0"/>
              </a:rPr>
              <a:t>SOMMAIRE</a:t>
            </a:r>
          </a:p>
        </p:txBody>
      </p:sp>
      <p:graphicFrame>
        <p:nvGraphicFramePr>
          <p:cNvPr id="4" name="Content Placeholder 5" descr="SmartArt">
            <a:extLst>
              <a:ext uri="{FF2B5EF4-FFF2-40B4-BE49-F238E27FC236}">
                <a16:creationId xmlns:a16="http://schemas.microsoft.com/office/drawing/2014/main" id="{5618A101-761D-44CA-B030-121F6227C1F2}"/>
              </a:ext>
            </a:extLst>
          </p:cNvPr>
          <p:cNvGraphicFramePr>
            <a:graphicFrameLocks noGrp="1"/>
          </p:cNvGraphicFramePr>
          <p:nvPr>
            <p:ph idx="1"/>
            <p:extLst>
              <p:ext uri="{D42A27DB-BD31-4B8C-83A1-F6EECF244321}">
                <p14:modId xmlns:p14="http://schemas.microsoft.com/office/powerpoint/2010/main" val="1198280397"/>
              </p:ext>
            </p:extLst>
          </p:nvPr>
        </p:nvGraphicFramePr>
        <p:xfrm>
          <a:off x="581193" y="2198254"/>
          <a:ext cx="11029615" cy="3563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394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DFFA986-9B43-4152-A387-6D750C0695C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8F217F20-43E6-46E6-800D-C9A5810343B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C759564C-3519-4DB5-B6E1-324740C87CE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1DBB8FB9-0BD4-4785-9412-227A8778E40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0C54EDB6-68BE-4B07-BAB1-D91796DD1A1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A21F82E5-1D8B-4984-8D83-DB5FFAD92F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67A10B2-0AE0-4973-B5A9-158B3C1F552B}"/>
              </a:ext>
            </a:extLst>
          </p:cNvPr>
          <p:cNvPicPr>
            <a:picLocks noChangeAspect="1"/>
          </p:cNvPicPr>
          <p:nvPr/>
        </p:nvPicPr>
        <p:blipFill rotWithShape="1">
          <a:blip r:embed="rId2"/>
          <a:srcRect l="295" r="5588"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4A194C-D1BB-4C10-9B34-015A5E8DED17}"/>
              </a:ext>
            </a:extLst>
          </p:cNvPr>
          <p:cNvSpPr>
            <a:spLocks noGrp="1"/>
          </p:cNvSpPr>
          <p:nvPr>
            <p:ph type="ctrTitle"/>
          </p:nvPr>
        </p:nvSpPr>
        <p:spPr>
          <a:xfrm>
            <a:off x="838200" y="365125"/>
            <a:ext cx="3822189" cy="1041644"/>
          </a:xfrm>
        </p:spPr>
        <p:txBody>
          <a:bodyPr vert="horz" lIns="91440" tIns="45720" rIns="91440" bIns="45720" rtlCol="0" anchor="t">
            <a:normAutofit/>
          </a:bodyPr>
          <a:lstStyle/>
          <a:p>
            <a:pPr algn="l"/>
            <a:r>
              <a:rPr lang="fr-CA" sz="3100" b="1" i="1" dirty="0">
                <a:effectLst>
                  <a:outerShdw blurRad="38100" dist="38100" dir="2700000" algn="tl">
                    <a:srgbClr val="000000">
                      <a:alpha val="43137"/>
                    </a:srgbClr>
                  </a:outerShdw>
                </a:effectLst>
              </a:rPr>
              <a:t>Ressources</a:t>
            </a:r>
          </a:p>
        </p:txBody>
      </p:sp>
      <p:sp>
        <p:nvSpPr>
          <p:cNvPr id="3" name="Rectangle 2">
            <a:extLst>
              <a:ext uri="{FF2B5EF4-FFF2-40B4-BE49-F238E27FC236}">
                <a16:creationId xmlns:a16="http://schemas.microsoft.com/office/drawing/2014/main" id="{5AF587F6-A392-4236-9F9B-3111EBB17CA0}"/>
              </a:ext>
            </a:extLst>
          </p:cNvPr>
          <p:cNvSpPr/>
          <p:nvPr/>
        </p:nvSpPr>
        <p:spPr>
          <a:xfrm>
            <a:off x="838200" y="1146444"/>
            <a:ext cx="4001086" cy="5346431"/>
          </a:xfrm>
          <a:prstGeom prst="rect">
            <a:avLst/>
          </a:prstGeom>
        </p:spPr>
        <p:txBody>
          <a:bodyPr vert="horz" lIns="91440" tIns="45720" rIns="91440" bIns="45720" rtlCol="0">
            <a:noAutofit/>
          </a:bodyPr>
          <a:lstStyle/>
          <a:p>
            <a:pPr defTabSz="914400"/>
            <a:r>
              <a:rPr lang="fr-CA" sz="2200" b="1" dirty="0">
                <a:latin typeface="Garamond" panose="02020404030301010803" pitchFamily="18" charset="0"/>
              </a:rPr>
              <a:t>Manuel du programme</a:t>
            </a:r>
          </a:p>
          <a:p>
            <a:pPr defTabSz="914400"/>
            <a:r>
              <a:rPr lang="fr-CA" sz="2200" b="1" dirty="0">
                <a:latin typeface="Garamond" panose="02020404030301010803" pitchFamily="18" charset="0"/>
              </a:rPr>
              <a:t>Publication 11777-F (04/21)</a:t>
            </a:r>
          </a:p>
          <a:p>
            <a:pPr defTabSz="914400"/>
            <a:endParaRPr lang="fr-CA" sz="2200" b="1" dirty="0">
              <a:latin typeface="Garamond" panose="02020404030301010803" pitchFamily="18" charset="0"/>
            </a:endParaRPr>
          </a:p>
          <a:p>
            <a:pPr defTabSz="914400"/>
            <a:r>
              <a:rPr lang="fr-CA" sz="2200" b="1" dirty="0">
                <a:latin typeface="Garamond" panose="02020404030301010803" pitchFamily="18" charset="0"/>
              </a:rPr>
              <a:t>Feuillet d’information </a:t>
            </a:r>
          </a:p>
          <a:p>
            <a:pPr defTabSz="914400"/>
            <a:r>
              <a:rPr lang="fr-CA" sz="2200" b="1" dirty="0">
                <a:latin typeface="Garamond" panose="02020404030301010803" pitchFamily="18" charset="0"/>
              </a:rPr>
              <a:t>« Travailler avec votre Pasteur »</a:t>
            </a:r>
          </a:p>
          <a:p>
            <a:pPr defTabSz="914400"/>
            <a:r>
              <a:rPr lang="fr-CA" sz="2200" b="1" dirty="0">
                <a:latin typeface="Garamond" panose="02020404030301010803" pitchFamily="18" charset="0"/>
              </a:rPr>
              <a:t>Publication 10999-F (03/21)</a:t>
            </a:r>
          </a:p>
          <a:p>
            <a:pPr defTabSz="914400"/>
            <a:endParaRPr lang="fr-CA" sz="2200" b="1" dirty="0">
              <a:latin typeface="Garamond" panose="02020404030301010803" pitchFamily="18" charset="0"/>
            </a:endParaRPr>
          </a:p>
          <a:p>
            <a:pPr defTabSz="914400"/>
            <a:r>
              <a:rPr lang="fr-CA" sz="2200" b="1" dirty="0">
                <a:latin typeface="Garamond" panose="02020404030301010803" pitchFamily="18" charset="0"/>
              </a:rPr>
              <a:t>Guide de relations publiques et publicité</a:t>
            </a:r>
          </a:p>
          <a:p>
            <a:pPr defTabSz="914400"/>
            <a:r>
              <a:rPr lang="fr-CA" sz="2200" b="1" dirty="0">
                <a:latin typeface="Garamond" panose="02020404030301010803" pitchFamily="18" charset="0"/>
              </a:rPr>
              <a:t>Publication 2235-F (03/16)</a:t>
            </a:r>
          </a:p>
          <a:p>
            <a:pPr defTabSz="914400"/>
            <a:endParaRPr lang="fr-CA" sz="2200" b="1" dirty="0">
              <a:latin typeface="Garamond" panose="02020404030301010803" pitchFamily="18" charset="0"/>
            </a:endParaRPr>
          </a:p>
          <a:p>
            <a:pPr defTabSz="914400"/>
            <a:r>
              <a:rPr lang="fr-CA" sz="2200" b="1" dirty="0">
                <a:latin typeface="Garamond" panose="02020404030301010803" pitchFamily="18" charset="0"/>
              </a:rPr>
              <a:t>Microsite Internet :</a:t>
            </a:r>
          </a:p>
          <a:p>
            <a:pPr defTabSz="914400"/>
            <a:r>
              <a:rPr lang="fr-CA" b="1" dirty="0">
                <a:latin typeface="Garamond" panose="02020404030301010803" pitchFamily="18" charset="0"/>
                <a:hlinkClick r:id="rId3"/>
              </a:rPr>
              <a:t>https://www.kofc.org/fr/for-members/resources/covid-recovery/crp.html</a:t>
            </a:r>
            <a:r>
              <a:rPr lang="fr-CA" b="1" dirty="0">
                <a:latin typeface="Garamond" panose="02020404030301010803" pitchFamily="18" charset="0"/>
              </a:rPr>
              <a:t> </a:t>
            </a:r>
          </a:p>
        </p:txBody>
      </p:sp>
    </p:spTree>
    <p:extLst>
      <p:ext uri="{BB962C8B-B14F-4D97-AF65-F5344CB8AC3E}">
        <p14:creationId xmlns:p14="http://schemas.microsoft.com/office/powerpoint/2010/main" val="772474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extLst>
              <a:ext uri="{BEBA8EAE-BF5A-486C-A8C5-ECC9F3942E4B}">
                <a14:imgProps xmlns:a14="http://schemas.microsoft.com/office/drawing/2010/main">
                  <a14:imgLayer r:embed="rId3">
                    <a14:imgEffect>
                      <a14:brightnessContrast contrast="-1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BFE171B8-66FA-4C41-A60D-0BBD925B9284}"/>
              </a:ext>
            </a:extLst>
          </p:cNvPr>
          <p:cNvSpPr>
            <a:spLocks noGrp="1"/>
          </p:cNvSpPr>
          <p:nvPr>
            <p:ph type="ctrTitle"/>
          </p:nvPr>
        </p:nvSpPr>
        <p:spPr>
          <a:xfrm>
            <a:off x="1353796" y="2052993"/>
            <a:ext cx="9557434" cy="2138251"/>
          </a:xfrm>
          <a:effectLst>
            <a:outerShdw blurRad="50800" dist="38100" dir="2700000" algn="tl" rotWithShape="0">
              <a:prstClr val="black">
                <a:alpha val="40000"/>
              </a:prstClr>
            </a:outerShdw>
          </a:effectLst>
        </p:spPr>
        <p:txBody>
          <a:bodyPr anchor="ctr">
            <a:noAutofit/>
          </a:bodyPr>
          <a:lstStyle/>
          <a:p>
            <a:r>
              <a:rPr lang="fr-CA" b="1" i="1" dirty="0">
                <a:solidFill>
                  <a:srgbClr val="F7B718"/>
                </a:solidFill>
                <a:effectLst>
                  <a:outerShdw blurRad="50800" dist="50800" dir="5400000" algn="ctr" rotWithShape="0">
                    <a:schemeClr val="tx1"/>
                  </a:outerShdw>
                </a:effectLst>
              </a:rPr>
              <a:t>Fin de la 1ère partie</a:t>
            </a:r>
            <a:endParaRPr lang="fr-CA" sz="5400" dirty="0">
              <a:solidFill>
                <a:srgbClr val="F7B718"/>
              </a:solidFill>
              <a:effectLst>
                <a:outerShdw blurRad="50800" dist="50800" dir="5400000" algn="ctr" rotWithShape="0">
                  <a:schemeClr val="tx1"/>
                </a:outerShdw>
              </a:effectLst>
            </a:endParaRPr>
          </a:p>
        </p:txBody>
      </p:sp>
      <p:sp>
        <p:nvSpPr>
          <p:cNvPr id="9" name="Subtitle 8">
            <a:extLst>
              <a:ext uri="{FF2B5EF4-FFF2-40B4-BE49-F238E27FC236}">
                <a16:creationId xmlns:a16="http://schemas.microsoft.com/office/drawing/2014/main" id="{0D1F24E4-C500-437F-84FF-496BCA6C0592}"/>
              </a:ext>
            </a:extLst>
          </p:cNvPr>
          <p:cNvSpPr>
            <a:spLocks noGrp="1"/>
          </p:cNvSpPr>
          <p:nvPr>
            <p:ph type="subTitle" idx="1"/>
          </p:nvPr>
        </p:nvSpPr>
        <p:spPr>
          <a:xfrm>
            <a:off x="3713872" y="4379748"/>
            <a:ext cx="8328074" cy="2360173"/>
          </a:xfrm>
          <a:ln>
            <a:noFill/>
          </a:ln>
          <a:effectLst>
            <a:outerShdw blurRad="50800" dist="38100" dir="2700000" algn="tl" rotWithShape="0">
              <a:prstClr val="black">
                <a:alpha val="40000"/>
              </a:prstClr>
            </a:outerShdw>
          </a:effectLst>
        </p:spPr>
        <p:txBody>
          <a:bodyPr anchor="b">
            <a:normAutofit/>
          </a:bodyPr>
          <a:lstStyle/>
          <a:p>
            <a:pPr algn="r">
              <a:lnSpc>
                <a:spcPct val="100000"/>
              </a:lnSpc>
              <a:spcBef>
                <a:spcPts val="0"/>
              </a:spcBef>
            </a:pPr>
            <a:r>
              <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rPr>
              <a:t>Formation des</a:t>
            </a:r>
            <a:r>
              <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sym typeface="Symbol" panose="05050102010706020507" pitchFamily="18" charset="2"/>
              </a:rPr>
              <a:t></a:t>
            </a:r>
            <a:endPar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endParaRPr>
          </a:p>
          <a:p>
            <a:pPr algn="r">
              <a:lnSpc>
                <a:spcPct val="100000"/>
              </a:lnSpc>
              <a:spcBef>
                <a:spcPts val="0"/>
              </a:spcBef>
            </a:pPr>
            <a:r>
              <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rPr>
              <a:t>Directeurs régionaux et des Députés de District</a:t>
            </a:r>
            <a:r>
              <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sym typeface="Symbol" panose="05050102010706020507" pitchFamily="18" charset="2"/>
              </a:rPr>
              <a:t></a:t>
            </a:r>
            <a:endPar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endParaRPr>
          </a:p>
          <a:p>
            <a:pPr algn="r">
              <a:lnSpc>
                <a:spcPct val="100000"/>
              </a:lnSpc>
              <a:spcBef>
                <a:spcPts val="0"/>
              </a:spcBef>
            </a:pPr>
            <a:r>
              <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rPr>
              <a:t>Congrès d’orientation du Québec</a:t>
            </a:r>
            <a:r>
              <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sym typeface="Symbol" panose="05050102010706020507" pitchFamily="18" charset="2"/>
              </a:rPr>
              <a:t></a:t>
            </a:r>
            <a:endPar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endParaRPr>
          </a:p>
          <a:p>
            <a:pPr algn="r">
              <a:lnSpc>
                <a:spcPct val="100000"/>
              </a:lnSpc>
              <a:spcBef>
                <a:spcPts val="0"/>
              </a:spcBef>
            </a:pPr>
            <a:r>
              <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rPr>
              <a:t>10 juillet 2021</a:t>
            </a:r>
            <a:r>
              <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sym typeface="Symbol" panose="05050102010706020507" pitchFamily="18" charset="2"/>
              </a:rPr>
              <a:t></a:t>
            </a:r>
            <a:endPar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endParaRPr>
          </a:p>
          <a:p>
            <a:endParaRPr lang="fr-CA" sz="2200" dirty="0">
              <a:solidFill>
                <a:srgbClr val="FFFFFF"/>
              </a:solidFill>
            </a:endParaRPr>
          </a:p>
        </p:txBody>
      </p:sp>
      <p:pic>
        <p:nvPicPr>
          <p:cNvPr id="16" name="Picture 15">
            <a:extLst>
              <a:ext uri="{FF2B5EF4-FFF2-40B4-BE49-F238E27FC236}">
                <a16:creationId xmlns:a16="http://schemas.microsoft.com/office/drawing/2014/main" id="{53146B62-9180-4106-8342-25E90700B8B5}"/>
              </a:ext>
            </a:extLst>
          </p:cNvPr>
          <p:cNvPicPr>
            <a:picLocks noChangeAspect="1"/>
          </p:cNvPicPr>
          <p:nvPr/>
        </p:nvPicPr>
        <p:blipFill>
          <a:blip r:embed="rId4"/>
          <a:srcRect/>
          <a:stretch/>
        </p:blipFill>
        <p:spPr>
          <a:xfrm>
            <a:off x="361642" y="4379748"/>
            <a:ext cx="1980000" cy="1980000"/>
          </a:xfrm>
          <a:prstGeom prst="rect">
            <a:avLst/>
          </a:prstGeom>
        </p:spPr>
      </p:pic>
    </p:spTree>
    <p:extLst>
      <p:ext uri="{BB962C8B-B14F-4D97-AF65-F5344CB8AC3E}">
        <p14:creationId xmlns:p14="http://schemas.microsoft.com/office/powerpoint/2010/main" val="320126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67A10B2-0AE0-4973-B5A9-158B3C1F552B}"/>
              </a:ext>
            </a:extLst>
          </p:cNvPr>
          <p:cNvPicPr>
            <a:picLocks noChangeAspect="1"/>
          </p:cNvPicPr>
          <p:nvPr/>
        </p:nvPicPr>
        <p:blipFill rotWithShape="1">
          <a:blip r:embed="rId2"/>
          <a:srcRect l="295" r="5588"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4A194C-D1BB-4C10-9B34-015A5E8DED17}"/>
              </a:ext>
            </a:extLst>
          </p:cNvPr>
          <p:cNvSpPr>
            <a:spLocks noGrp="1"/>
          </p:cNvSpPr>
          <p:nvPr>
            <p:ph type="ctrTitle"/>
          </p:nvPr>
        </p:nvSpPr>
        <p:spPr>
          <a:xfrm>
            <a:off x="838200" y="365125"/>
            <a:ext cx="3822189" cy="1899912"/>
          </a:xfrm>
        </p:spPr>
        <p:txBody>
          <a:bodyPr vert="horz" lIns="91440" tIns="45720" rIns="91440" bIns="45720" rtlCol="0" anchor="ctr">
            <a:normAutofit/>
          </a:bodyPr>
          <a:lstStyle/>
          <a:p>
            <a:pPr algn="l"/>
            <a:r>
              <a:rPr lang="fr-CA" sz="3100" b="1" i="1" dirty="0">
                <a:effectLst>
                  <a:outerShdw blurRad="38100" dist="38100" dir="2700000" algn="tl">
                    <a:srgbClr val="000000">
                      <a:alpha val="43137"/>
                    </a:srgbClr>
                  </a:outerShdw>
                </a:effectLst>
              </a:rPr>
              <a:t>Avant-propos</a:t>
            </a:r>
          </a:p>
        </p:txBody>
      </p:sp>
      <p:sp>
        <p:nvSpPr>
          <p:cNvPr id="3" name="Rectangle 2">
            <a:extLst>
              <a:ext uri="{FF2B5EF4-FFF2-40B4-BE49-F238E27FC236}">
                <a16:creationId xmlns:a16="http://schemas.microsoft.com/office/drawing/2014/main" id="{5AF587F6-A392-4236-9F9B-3111EBB17CA0}"/>
              </a:ext>
            </a:extLst>
          </p:cNvPr>
          <p:cNvSpPr/>
          <p:nvPr/>
        </p:nvSpPr>
        <p:spPr>
          <a:xfrm>
            <a:off x="838200" y="1857425"/>
            <a:ext cx="5042095" cy="4416766"/>
          </a:xfrm>
          <a:prstGeom prst="rect">
            <a:avLst/>
          </a:prstGeom>
        </p:spPr>
        <p:txBody>
          <a:bodyPr vert="horz" lIns="91440" tIns="45720" rIns="91440" bIns="45720" rtlCol="0">
            <a:normAutofit lnSpcReduction="10000"/>
          </a:bodyPr>
          <a:lstStyle/>
          <a:p>
            <a:pPr defTabSz="914400">
              <a:lnSpc>
                <a:spcPct val="90000"/>
              </a:lnSpc>
              <a:spcAft>
                <a:spcPts val="600"/>
              </a:spcAft>
            </a:pPr>
            <a:r>
              <a:rPr lang="fr-CA" sz="2200" b="1" dirty="0">
                <a:latin typeface="Garamond" panose="02020404030301010803" pitchFamily="18" charset="0"/>
              </a:rPr>
              <a:t>La pandémie qui s’achève a représenté un défi énorme pour nous tous. Elle nous a permis de faire de la chevalerie, autrement bien sûr et aussi d’apprendre de nouvelles méthodes.</a:t>
            </a:r>
          </a:p>
          <a:p>
            <a:pPr defTabSz="914400">
              <a:lnSpc>
                <a:spcPct val="90000"/>
              </a:lnSpc>
              <a:spcAft>
                <a:spcPts val="600"/>
              </a:spcAft>
            </a:pPr>
            <a:r>
              <a:rPr lang="fr-CA" sz="2200" b="1" dirty="0">
                <a:latin typeface="Garamond" panose="02020404030301010803" pitchFamily="18" charset="0"/>
              </a:rPr>
              <a:t>Au moment où les activités en personne reprennent, </a:t>
            </a:r>
            <a:r>
              <a:rPr lang="fr-CA" sz="2200" i="1" u="sng" dirty="0"/>
              <a:t>nous devons être une force en mouvement pour un monde qui lui, est en profond changement</a:t>
            </a:r>
            <a:r>
              <a:rPr lang="fr-CA" sz="2200" u="sng" dirty="0"/>
              <a:t>.</a:t>
            </a:r>
          </a:p>
          <a:p>
            <a:pPr defTabSz="914400">
              <a:lnSpc>
                <a:spcPct val="90000"/>
              </a:lnSpc>
              <a:spcAft>
                <a:spcPts val="600"/>
              </a:spcAft>
            </a:pPr>
            <a:r>
              <a:rPr lang="fr-CA" sz="2200" b="1" dirty="0">
                <a:latin typeface="Garamond" panose="02020404030301010803" pitchFamily="18" charset="0"/>
              </a:rPr>
              <a:t>Voici deux innovations importantes à intégrer pour la nouvelle année colombienne</a:t>
            </a:r>
            <a:r>
              <a:rPr lang="fr-CA" sz="2400" b="1" dirty="0">
                <a:latin typeface="Garamond" panose="02020404030301010803" pitchFamily="18" charset="0"/>
              </a:rPr>
              <a:t>.</a:t>
            </a:r>
          </a:p>
          <a:p>
            <a:pPr defTabSz="914400">
              <a:lnSpc>
                <a:spcPct val="90000"/>
              </a:lnSpc>
              <a:spcAft>
                <a:spcPts val="600"/>
              </a:spcAft>
            </a:pPr>
            <a:r>
              <a:rPr lang="fr-CA" sz="2400" b="1" dirty="0">
                <a:latin typeface="Garamond" panose="02020404030301010803" pitchFamily="18" charset="0"/>
              </a:rPr>
              <a:t>La société change… la chevalerie évolue !</a:t>
            </a:r>
            <a:endParaRPr lang="fr-CA" sz="2000" dirty="0">
              <a:latin typeface="Garamond" panose="02020404030301010803" pitchFamily="18" charset="0"/>
            </a:endParaRPr>
          </a:p>
        </p:txBody>
      </p:sp>
    </p:spTree>
    <p:extLst>
      <p:ext uri="{BB962C8B-B14F-4D97-AF65-F5344CB8AC3E}">
        <p14:creationId xmlns:p14="http://schemas.microsoft.com/office/powerpoint/2010/main" val="274783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67A10B2-0AE0-4973-B5A9-158B3C1F552B}"/>
              </a:ext>
            </a:extLst>
          </p:cNvPr>
          <p:cNvPicPr>
            <a:picLocks noChangeAspect="1"/>
          </p:cNvPicPr>
          <p:nvPr/>
        </p:nvPicPr>
        <p:blipFill rotWithShape="1">
          <a:blip r:embed="rId2"/>
          <a:srcRect l="295" r="5588"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4A194C-D1BB-4C10-9B34-015A5E8DED17}"/>
              </a:ext>
            </a:extLst>
          </p:cNvPr>
          <p:cNvSpPr>
            <a:spLocks noGrp="1"/>
          </p:cNvSpPr>
          <p:nvPr>
            <p:ph type="ctrTitle"/>
          </p:nvPr>
        </p:nvSpPr>
        <p:spPr>
          <a:xfrm>
            <a:off x="838200" y="365125"/>
            <a:ext cx="3822189" cy="1899912"/>
          </a:xfrm>
        </p:spPr>
        <p:txBody>
          <a:bodyPr vert="horz" lIns="91440" tIns="45720" rIns="91440" bIns="45720" rtlCol="0" anchor="ctr">
            <a:normAutofit/>
          </a:bodyPr>
          <a:lstStyle/>
          <a:p>
            <a:pPr algn="l"/>
            <a:r>
              <a:rPr lang="fr-CA" sz="3100" b="1" i="1" dirty="0">
                <a:effectLst>
                  <a:outerShdw blurRad="38100" dist="38100" dir="2700000" algn="tl">
                    <a:srgbClr val="000000">
                      <a:alpha val="43137"/>
                    </a:srgbClr>
                  </a:outerShdw>
                </a:effectLst>
              </a:rPr>
              <a:t>2. Nouvelle méthode pour diriger une assemblée de Conseil</a:t>
            </a:r>
          </a:p>
        </p:txBody>
      </p:sp>
      <p:sp>
        <p:nvSpPr>
          <p:cNvPr id="3" name="Rectangle 2">
            <a:extLst>
              <a:ext uri="{FF2B5EF4-FFF2-40B4-BE49-F238E27FC236}">
                <a16:creationId xmlns:a16="http://schemas.microsoft.com/office/drawing/2014/main" id="{5AF587F6-A392-4236-9F9B-3111EBB17CA0}"/>
              </a:ext>
            </a:extLst>
          </p:cNvPr>
          <p:cNvSpPr/>
          <p:nvPr/>
        </p:nvSpPr>
        <p:spPr>
          <a:xfrm>
            <a:off x="838200" y="2434201"/>
            <a:ext cx="3822189" cy="3742762"/>
          </a:xfrm>
          <a:prstGeom prst="rect">
            <a:avLst/>
          </a:prstGeom>
        </p:spPr>
        <p:txBody>
          <a:bodyPr vert="horz" lIns="91440" tIns="45720" rIns="91440" bIns="45720" rtlCol="0">
            <a:normAutofit/>
          </a:bodyPr>
          <a:lstStyle/>
          <a:p>
            <a:pPr lvl="0" defTabSz="914400">
              <a:spcBef>
                <a:spcPts val="1000"/>
              </a:spcBef>
            </a:pPr>
            <a:r>
              <a:rPr lang="fr-FR" sz="2200" b="1" dirty="0">
                <a:solidFill>
                  <a:srgbClr val="000000"/>
                </a:solidFill>
                <a:latin typeface="Garamond" panose="02020404030301010803" pitchFamily="18" charset="0"/>
              </a:rPr>
              <a:t>Les réunions réussies ne sont pas le fruit du hasard : elles nécessitent une planification et une coordination importantes de la part du Grand Chevalier.</a:t>
            </a:r>
          </a:p>
          <a:p>
            <a:pPr lvl="0" defTabSz="914400">
              <a:spcBef>
                <a:spcPts val="1000"/>
              </a:spcBef>
            </a:pPr>
            <a:r>
              <a:rPr lang="fr-CA" sz="2200" b="1" dirty="0">
                <a:solidFill>
                  <a:srgbClr val="000000"/>
                </a:solidFill>
                <a:latin typeface="Garamond" panose="02020404030301010803" pitchFamily="18" charset="0"/>
              </a:rPr>
              <a:t>Des Conseils forts organisent de bonnes réunions que les membres apprécient.</a:t>
            </a:r>
            <a:endParaRPr lang="fr-FR" sz="2200" b="1"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2054555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2B178B4-CDED-454C-BED2-2E2B10ADA703}"/>
              </a:ext>
            </a:extLst>
          </p:cNvPr>
          <p:cNvSpPr>
            <a:spLocks noGrp="1"/>
          </p:cNvSpPr>
          <p:nvPr>
            <p:ph type="ctrTitle"/>
          </p:nvPr>
        </p:nvSpPr>
        <p:spPr>
          <a:xfrm>
            <a:off x="392623" y="339645"/>
            <a:ext cx="11369068" cy="1002552"/>
          </a:xfrm>
        </p:spPr>
        <p:txBody>
          <a:bodyPr rtlCol="0" anchor="b">
            <a:normAutofit/>
          </a:bodyPr>
          <a:lstStyle/>
          <a:p>
            <a:pPr algn="ctr" rtl="0"/>
            <a:r>
              <a:rPr lang="fr-FR" b="1" dirty="0">
                <a:latin typeface="Calibri" panose="020F0502020204030204" pitchFamily="34" charset="0"/>
                <a:cs typeface="Calibri" panose="020F0502020204030204" pitchFamily="34" charset="0"/>
              </a:rPr>
              <a:t>Mise en contexte</a:t>
            </a:r>
          </a:p>
        </p:txBody>
      </p:sp>
      <p:sp>
        <p:nvSpPr>
          <p:cNvPr id="7" name="Espace réservé du texte 6">
            <a:extLst>
              <a:ext uri="{FF2B5EF4-FFF2-40B4-BE49-F238E27FC236}">
                <a16:creationId xmlns:a16="http://schemas.microsoft.com/office/drawing/2014/main" id="{54E9E228-B02C-3941-B458-23CB2D67B476}"/>
              </a:ext>
            </a:extLst>
          </p:cNvPr>
          <p:cNvSpPr>
            <a:spLocks noGrp="1"/>
          </p:cNvSpPr>
          <p:nvPr>
            <p:ph type="body" sz="quarter" idx="14"/>
          </p:nvPr>
        </p:nvSpPr>
        <p:spPr>
          <a:xfrm>
            <a:off x="392624" y="1507066"/>
            <a:ext cx="11369070" cy="5132885"/>
          </a:xfrm>
        </p:spPr>
        <p:txBody>
          <a:bodyPr rtlCol="0" anchor="t">
            <a:normAutofit fontScale="92500" lnSpcReduction="10000"/>
          </a:bodyPr>
          <a:lstStyle/>
          <a:p>
            <a:pPr marL="285750" indent="-285750" rtl="0">
              <a:buFont typeface="Arial" panose="020B0604020202020204" pitchFamily="34" charset="0"/>
              <a:buChar char="•"/>
            </a:pPr>
            <a:r>
              <a:rPr lang="fr-FR" sz="2000" dirty="0">
                <a:latin typeface="+mn-lt"/>
              </a:rPr>
              <a:t>Au congrès Suprême d’août 2018 à Baltimore, les délégués ont adopté la résolution No. 84 : « AMENDEMENT À L’ARTICLE 124 DE LA CHARTE, RÈGLEMENTS ET CONSTITUTION DE L’ORDRE :</a:t>
            </a:r>
          </a:p>
          <a:p>
            <a:pPr marL="742950" lvl="1" indent="-285750">
              <a:buFont typeface="Arial" panose="020B0604020202020204" pitchFamily="34" charset="0"/>
              <a:buChar char="•"/>
            </a:pPr>
            <a:r>
              <a:rPr lang="fr-FR" sz="2000" b="1" i="1" dirty="0">
                <a:latin typeface="+mn-lt"/>
              </a:rPr>
              <a:t>Qu’il soit résolu que l’amendement au paragraphe 1 de l’article 124 de la Charte, Règlements et Constitution de l’Ordre se lise comme suit :</a:t>
            </a:r>
          </a:p>
          <a:p>
            <a:pPr marL="1200150" lvl="2" indent="-285750">
              <a:buFont typeface="Arial" panose="020B0604020202020204" pitchFamily="34" charset="0"/>
              <a:buChar char="•"/>
            </a:pPr>
            <a:r>
              <a:rPr lang="fr-FR" sz="2000" b="1" i="1" dirty="0">
                <a:latin typeface="+mn-lt"/>
              </a:rPr>
              <a:t>« Chaque Conseil local tiendra au moins deux réunions régulières chaque mois, au moins l’une d’entre elles sera une réunion d’affaires des officiers, ouverte à tous les membres et l’autre devra être une réunion régulière des membres. »</a:t>
            </a:r>
          </a:p>
          <a:p>
            <a:pPr marL="285750" indent="-285750">
              <a:buFont typeface="Arial" panose="020B0604020202020204" pitchFamily="34" charset="0"/>
              <a:buChar char="•"/>
            </a:pPr>
            <a:r>
              <a:rPr lang="fr-FR" sz="2000" dirty="0">
                <a:latin typeface="+mn-lt"/>
              </a:rPr>
              <a:t>Cette résolution émanait d’un Conseil local où elle a été adoptée, puis présentée et adoptée à une convention d’État pour finalement se retrouver au congrès Suprême et y être adoptée;</a:t>
            </a:r>
          </a:p>
          <a:p>
            <a:pPr marL="285750" indent="-285750">
              <a:buFont typeface="Arial" panose="020B0604020202020204" pitchFamily="34" charset="0"/>
              <a:buChar char="•"/>
            </a:pPr>
            <a:r>
              <a:rPr lang="fr-FR" sz="2000" b="1" u="sng" dirty="0">
                <a:latin typeface="+mn-lt"/>
              </a:rPr>
              <a:t>Il s’agit donc d’une volonté exprimée par la base</a:t>
            </a:r>
            <a:r>
              <a:rPr lang="fr-FR" sz="2000" dirty="0">
                <a:latin typeface="+mn-lt"/>
              </a:rPr>
              <a:t> et non pas d’une résolution imposée par le haut de la structure.</a:t>
            </a:r>
          </a:p>
          <a:p>
            <a:pPr marL="285750" indent="-285750">
              <a:buFont typeface="Arial" panose="020B0604020202020204" pitchFamily="34" charset="0"/>
              <a:buChar char="•"/>
            </a:pPr>
            <a:r>
              <a:rPr lang="fr-FR" sz="2000" dirty="0">
                <a:latin typeface="+mn-lt"/>
              </a:rPr>
              <a:t>L’objectif est de rendre les réunions plus performantes, davantage appréciées par les membres :</a:t>
            </a:r>
          </a:p>
          <a:p>
            <a:pPr marL="742950" lvl="1" indent="-285750">
              <a:buFont typeface="Arial" panose="020B0604020202020204" pitchFamily="34" charset="0"/>
              <a:buChar char="•"/>
            </a:pPr>
            <a:r>
              <a:rPr lang="fr-FR" sz="2000" dirty="0">
                <a:latin typeface="+mn-lt"/>
              </a:rPr>
              <a:t>La </a:t>
            </a:r>
            <a:r>
              <a:rPr lang="fr-FR" sz="2200" b="1" i="1" cap="small" dirty="0">
                <a:solidFill>
                  <a:srgbClr val="1A3260"/>
                </a:solidFill>
                <a:latin typeface="+mn-lt"/>
              </a:rPr>
              <a:t>réunion mensuelle </a:t>
            </a:r>
            <a:r>
              <a:rPr lang="fr-FR" sz="2000" dirty="0">
                <a:latin typeface="+mn-lt"/>
              </a:rPr>
              <a:t>devrait être menée de façon professionnelle et bien organisée;</a:t>
            </a:r>
          </a:p>
          <a:p>
            <a:pPr marL="742950" lvl="1" indent="-285750">
              <a:buFont typeface="Arial" panose="020B0604020202020204" pitchFamily="34" charset="0"/>
              <a:buChar char="•"/>
            </a:pPr>
            <a:r>
              <a:rPr lang="fr-FR" sz="2000" dirty="0">
                <a:latin typeface="+mn-lt"/>
              </a:rPr>
              <a:t>La </a:t>
            </a:r>
            <a:r>
              <a:rPr lang="fr-FR" sz="2200" b="1" i="1" cap="small" dirty="0">
                <a:solidFill>
                  <a:srgbClr val="1A3260"/>
                </a:solidFill>
                <a:latin typeface="+mn-lt"/>
              </a:rPr>
              <a:t>réunion de planification des officiers </a:t>
            </a:r>
            <a:r>
              <a:rPr lang="fr-FR" sz="2000" dirty="0">
                <a:latin typeface="+mn-lt"/>
              </a:rPr>
              <a:t>devrait étudier les questions relatives aux programmes, aux  budgets, à l’approbation des factures, à la préparation des propositions et aux discussions sur de nouvelles idées.</a:t>
            </a:r>
          </a:p>
          <a:p>
            <a:pPr marL="285750" indent="-285750" rtl="0">
              <a:buFont typeface="Arial" panose="020B0604020202020204" pitchFamily="34" charset="0"/>
              <a:buChar char="•"/>
            </a:pPr>
            <a:endParaRPr lang="fr-FR" dirty="0"/>
          </a:p>
        </p:txBody>
      </p:sp>
    </p:spTree>
    <p:extLst>
      <p:ext uri="{BB962C8B-B14F-4D97-AF65-F5344CB8AC3E}">
        <p14:creationId xmlns:p14="http://schemas.microsoft.com/office/powerpoint/2010/main" val="26252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499"/>
                                          </p:stCondLst>
                                        </p:cTn>
                                        <p:tgtEl>
                                          <p:spTgt spid="7">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749"/>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image 27" descr="Femme travaillant tard la nuit au bureau">
            <a:extLst>
              <a:ext uri="{FF2B5EF4-FFF2-40B4-BE49-F238E27FC236}">
                <a16:creationId xmlns:a16="http://schemas.microsoft.com/office/drawing/2014/main" id="{B7E68695-0DB5-1946-B945-66E677B1128F}"/>
              </a:ext>
            </a:extLst>
          </p:cNvPr>
          <p:cNvPicPr>
            <a:picLocks noGrp="1" noChangeAspect="1"/>
          </p:cNvPicPr>
          <p:nvPr>
            <p:ph type="pic" sz="quarter" idx="13"/>
          </p:nvPr>
        </p:nvPicPr>
        <p:blipFill rotWithShape="1">
          <a:blip r:embed="rId3" cstate="screen">
            <a:alphaModFix amt="20000"/>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31000"/>
                    </a14:imgEffect>
                  </a14:imgLayer>
                </a14:imgProps>
              </a:ext>
              <a:ext uri="{28A0092B-C50C-407E-A947-70E740481C1C}">
                <a14:useLocalDpi xmlns:a14="http://schemas.microsoft.com/office/drawing/2010/main"/>
              </a:ext>
            </a:extLst>
          </a:blip>
          <a:srcRect l="4692" r="4692"/>
          <a:stretch/>
        </p:blipFill>
        <p:spPr>
          <a:xfrm>
            <a:off x="14661242" y="4861932"/>
            <a:ext cx="1618447" cy="1003765"/>
          </a:xfrm>
        </p:spPr>
      </p:pic>
      <p:sp>
        <p:nvSpPr>
          <p:cNvPr id="3" name="Titre 2">
            <a:extLst>
              <a:ext uri="{FF2B5EF4-FFF2-40B4-BE49-F238E27FC236}">
                <a16:creationId xmlns:a16="http://schemas.microsoft.com/office/drawing/2014/main" id="{12B178B4-CDED-454C-BED2-2E2B10ADA703}"/>
              </a:ext>
            </a:extLst>
          </p:cNvPr>
          <p:cNvSpPr>
            <a:spLocks noGrp="1"/>
          </p:cNvSpPr>
          <p:nvPr>
            <p:ph type="ctrTitle"/>
          </p:nvPr>
        </p:nvSpPr>
        <p:spPr>
          <a:xfrm>
            <a:off x="1648661" y="339644"/>
            <a:ext cx="9849919" cy="1167421"/>
          </a:xfrm>
        </p:spPr>
        <p:txBody>
          <a:bodyPr rtlCol="0"/>
          <a:lstStyle/>
          <a:p>
            <a:pPr algn="ctr" rtl="0"/>
            <a:r>
              <a:rPr lang="fr-CA" b="1" dirty="0">
                <a:latin typeface="Calibri" panose="020F0502020204030204" pitchFamily="34" charset="0"/>
                <a:cs typeface="Calibri" panose="020F0502020204030204" pitchFamily="34" charset="0"/>
              </a:rPr>
              <a:t>UN SONDAGE A ÉTÉ Réalisé :</a:t>
            </a:r>
            <a:br>
              <a:rPr lang="fr-CA" b="1" dirty="0">
                <a:latin typeface="Calibri" panose="020F0502020204030204" pitchFamily="34" charset="0"/>
                <a:cs typeface="Calibri" panose="020F0502020204030204" pitchFamily="34" charset="0"/>
              </a:rPr>
            </a:br>
            <a:r>
              <a:rPr lang="fr-CA" b="1" dirty="0">
                <a:latin typeface="Calibri" panose="020F0502020204030204" pitchFamily="34" charset="0"/>
                <a:cs typeface="Calibri" panose="020F0502020204030204" pitchFamily="34" charset="0"/>
              </a:rPr>
              <a:t>55 000 RÉPONDANTS </a:t>
            </a:r>
          </a:p>
        </p:txBody>
      </p:sp>
      <p:sp>
        <p:nvSpPr>
          <p:cNvPr id="13" name="TextBox 3">
            <a:extLst>
              <a:ext uri="{FF2B5EF4-FFF2-40B4-BE49-F238E27FC236}">
                <a16:creationId xmlns:a16="http://schemas.microsoft.com/office/drawing/2014/main" id="{D2CC671F-BF10-4616-BD08-1AB63EF66F8F}"/>
              </a:ext>
            </a:extLst>
          </p:cNvPr>
          <p:cNvSpPr txBox="1"/>
          <p:nvPr/>
        </p:nvSpPr>
        <p:spPr>
          <a:xfrm>
            <a:off x="1215934" y="2321008"/>
            <a:ext cx="372817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Appel à l'ordre</a:t>
            </a:r>
          </a:p>
          <a:p>
            <a:pPr marL="0" marR="0" lvl="0" indent="0" algn="l" defTabSz="358775"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Rapport sur les cartes de membre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Prière d'ouverture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Serment d'allégeance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Ode d'ouverture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Appel nominal des officiers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Lecture du procès-verbal</a:t>
            </a:r>
          </a:p>
          <a:p>
            <a:pPr marL="0" marR="0" lvl="0" indent="0" algn="l" defTabSz="914400" rtl="0" eaLnBrk="1" fontAlgn="auto" latinLnBrk="0" hangingPunct="1">
              <a:lnSpc>
                <a:spcPct val="100000"/>
              </a:lnSpc>
              <a:spcBef>
                <a:spcPts val="0"/>
              </a:spcBef>
              <a:spcAft>
                <a:spcPts val="0"/>
              </a:spcAft>
              <a:buClrTx/>
              <a:buSzTx/>
              <a:buFontTx/>
              <a:buNone/>
              <a:tabLst>
                <a:tab pos="358775" algn="l"/>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Rapport du Comité des          admissions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Lecture des candidatures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Vote pour l'adhésion</a:t>
            </a:r>
            <a:endParaRPr kumimoji="0" lang="en-US" sz="1600" b="0" i="0" u="none" strike="noStrike" kern="1200" cap="none" spc="0" normalizeH="0" baseline="0" noProof="0" dirty="0">
              <a:ln>
                <a:noFill/>
              </a:ln>
              <a:solidFill>
                <a:srgbClr val="3A373A"/>
              </a:solidFill>
              <a:effectLst/>
              <a:uLnTx/>
              <a:uFillTx/>
              <a:latin typeface="Arial" panose="020B0604020202020204"/>
              <a:ea typeface="+mn-ea"/>
              <a:cs typeface="+mn-cs"/>
            </a:endParaRPr>
          </a:p>
        </p:txBody>
      </p:sp>
      <p:sp>
        <p:nvSpPr>
          <p:cNvPr id="15" name="TextBox 8">
            <a:extLst>
              <a:ext uri="{FF2B5EF4-FFF2-40B4-BE49-F238E27FC236}">
                <a16:creationId xmlns:a16="http://schemas.microsoft.com/office/drawing/2014/main" id="{DF706C51-0C7A-4205-9630-F387F663B070}"/>
              </a:ext>
            </a:extLst>
          </p:cNvPr>
          <p:cNvSpPr txBox="1"/>
          <p:nvPr/>
        </p:nvSpPr>
        <p:spPr>
          <a:xfrm>
            <a:off x="4944104" y="2352885"/>
            <a:ext cx="316474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Message de l'aumônier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Rapport du Grand Chevalier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Initiations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Rapport du Trésorier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Projets de loi,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Rapport du Secrétaire-Financier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Rapport du Chancelier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Rapports des directeurs de programmes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Rapports des comités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Rapports des syndics</a:t>
            </a:r>
            <a:endParaRPr kumimoji="0" lang="fr-FR"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6" name="TextBox 5">
            <a:extLst>
              <a:ext uri="{FF2B5EF4-FFF2-40B4-BE49-F238E27FC236}">
                <a16:creationId xmlns:a16="http://schemas.microsoft.com/office/drawing/2014/main" id="{F790152F-A91A-48B0-AB92-55FCC375B604}"/>
              </a:ext>
            </a:extLst>
          </p:cNvPr>
          <p:cNvSpPr txBox="1"/>
          <p:nvPr/>
        </p:nvSpPr>
        <p:spPr>
          <a:xfrm>
            <a:off x="8140094" y="2334207"/>
            <a:ext cx="3728171" cy="2862322"/>
          </a:xfrm>
          <a:prstGeom prst="rect">
            <a:avLst/>
          </a:prstGeom>
          <a:noFill/>
        </p:spPr>
        <p:txBody>
          <a:bodyPr wrap="square" lIns="91440" rIns="91440" rtlCol="0">
            <a:spAutoFit/>
          </a:bodyPr>
          <a:lstStyle/>
          <a:p>
            <a:pPr marL="347662" marR="0" lvl="2"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Affaires en suspens</a:t>
            </a:r>
          </a:p>
          <a:p>
            <a:pPr marL="347662" marR="0" lvl="2"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Affaires nouvelles </a:t>
            </a:r>
          </a:p>
          <a:p>
            <a:pPr marL="347662" marR="0" lvl="2"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Rapport du 4e degré</a:t>
            </a:r>
          </a:p>
          <a:p>
            <a:pPr marL="347662" marR="0" lvl="2"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Rapport du conseiller fraternel</a:t>
            </a:r>
          </a:p>
          <a:p>
            <a:pPr marL="347662" marR="0" lvl="2"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Rapport du Député de District</a:t>
            </a:r>
          </a:p>
          <a:p>
            <a:pPr marL="347662" marR="0" lvl="2"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Bien de l'Ordre</a:t>
            </a:r>
          </a:p>
          <a:p>
            <a:pPr marL="347662" marR="0" lvl="2"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Prière de clôture</a:t>
            </a:r>
          </a:p>
          <a:p>
            <a:pPr marL="347662" marR="0" lvl="2"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Ode de clôture</a:t>
            </a:r>
          </a:p>
          <a:p>
            <a:pPr marL="347662" marR="0" lvl="2"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rPr>
              <a:t>Ajournement</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347662" marR="0" lvl="2"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ZoneTexte 1">
            <a:extLst>
              <a:ext uri="{FF2B5EF4-FFF2-40B4-BE49-F238E27FC236}">
                <a16:creationId xmlns:a16="http://schemas.microsoft.com/office/drawing/2014/main" id="{C083D747-D766-4B0B-812C-41BC9C6C3CC9}"/>
              </a:ext>
            </a:extLst>
          </p:cNvPr>
          <p:cNvSpPr txBox="1"/>
          <p:nvPr/>
        </p:nvSpPr>
        <p:spPr>
          <a:xfrm>
            <a:off x="2743200" y="1586050"/>
            <a:ext cx="784098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FF00"/>
                </a:solidFill>
                <a:effectLst/>
                <a:uLnTx/>
                <a:uFillTx/>
                <a:latin typeface="Calibri" panose="020F0502020204030204"/>
                <a:ea typeface="+mn-ea"/>
                <a:cs typeface="+mn-cs"/>
              </a:rPr>
              <a:t>Au total, on a répertorié 29 éléments possibles dans les ordres du jour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87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3">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3">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3">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13">
                                            <p:txEl>
                                              <p:pRg st="6" end="6"/>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13">
                                            <p:txEl>
                                              <p:pRg st="7" end="7"/>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13">
                                            <p:txEl>
                                              <p:pRg st="8" end="8"/>
                                            </p:tx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13">
                                            <p:txEl>
                                              <p:pRg st="9" end="9"/>
                                            </p:tx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grpId="0" nodeType="afterEffect">
                                  <p:stCondLst>
                                    <p:cond delay="0"/>
                                  </p:stCondLst>
                                  <p:childTnLst>
                                    <p:set>
                                      <p:cBhvr>
                                        <p:cTn id="39" dur="1" fill="hold">
                                          <p:stCondLst>
                                            <p:cond delay="499"/>
                                          </p:stCondLst>
                                        </p:cTn>
                                        <p:tgtEl>
                                          <p:spTgt spid="15">
                                            <p:txEl>
                                              <p:pRg st="1" end="1"/>
                                            </p:txEl>
                                          </p:spTgt>
                                        </p:tgtEl>
                                        <p:attrNameLst>
                                          <p:attrName>style.visibility</p:attrName>
                                        </p:attrNameLst>
                                      </p:cBhvr>
                                      <p:to>
                                        <p:strVal val="visible"/>
                                      </p:to>
                                    </p:set>
                                  </p:childTnLst>
                                </p:cTn>
                              </p:par>
                            </p:childTnLst>
                          </p:cTn>
                        </p:par>
                        <p:par>
                          <p:cTn id="40" fill="hold">
                            <p:stCondLst>
                              <p:cond delay="5500"/>
                            </p:stCondLst>
                            <p:childTnLst>
                              <p:par>
                                <p:cTn id="41" presetID="1" presetClass="entr" presetSubtype="0" fill="hold" grpId="0" nodeType="afterEffect">
                                  <p:stCondLst>
                                    <p:cond delay="0"/>
                                  </p:stCondLst>
                                  <p:childTnLst>
                                    <p:set>
                                      <p:cBhvr>
                                        <p:cTn id="42" dur="1" fill="hold">
                                          <p:stCondLst>
                                            <p:cond delay="499"/>
                                          </p:stCondLst>
                                        </p:cTn>
                                        <p:tgtEl>
                                          <p:spTgt spid="15">
                                            <p:txEl>
                                              <p:pRg st="2" end="2"/>
                                            </p:txEl>
                                          </p:spTgt>
                                        </p:tgtEl>
                                        <p:attrNameLst>
                                          <p:attrName>style.visibility</p:attrName>
                                        </p:attrNameLst>
                                      </p:cBhvr>
                                      <p:to>
                                        <p:strVal val="visible"/>
                                      </p:to>
                                    </p:set>
                                  </p:childTnLst>
                                </p:cTn>
                              </p:par>
                            </p:childTnLst>
                          </p:cTn>
                        </p:par>
                        <p:par>
                          <p:cTn id="43" fill="hold">
                            <p:stCondLst>
                              <p:cond delay="6000"/>
                            </p:stCondLst>
                            <p:childTnLst>
                              <p:par>
                                <p:cTn id="44" presetID="1" presetClass="entr" presetSubtype="0" fill="hold" grpId="0" nodeType="afterEffect">
                                  <p:stCondLst>
                                    <p:cond delay="0"/>
                                  </p:stCondLst>
                                  <p:childTnLst>
                                    <p:set>
                                      <p:cBhvr>
                                        <p:cTn id="45" dur="1" fill="hold">
                                          <p:stCondLst>
                                            <p:cond delay="499"/>
                                          </p:stCondLst>
                                        </p:cTn>
                                        <p:tgtEl>
                                          <p:spTgt spid="15">
                                            <p:txEl>
                                              <p:pRg st="3" end="3"/>
                                            </p:txEl>
                                          </p:spTgt>
                                        </p:tgtEl>
                                        <p:attrNameLst>
                                          <p:attrName>style.visibility</p:attrName>
                                        </p:attrNameLst>
                                      </p:cBhvr>
                                      <p:to>
                                        <p:strVal val="visible"/>
                                      </p:to>
                                    </p:set>
                                  </p:childTnLst>
                                </p:cTn>
                              </p:par>
                            </p:childTnLst>
                          </p:cTn>
                        </p:par>
                        <p:par>
                          <p:cTn id="46" fill="hold">
                            <p:stCondLst>
                              <p:cond delay="6500"/>
                            </p:stCondLst>
                            <p:childTnLst>
                              <p:par>
                                <p:cTn id="47" presetID="1" presetClass="entr" presetSubtype="0" fill="hold" grpId="0" nodeType="afterEffect">
                                  <p:stCondLst>
                                    <p:cond delay="0"/>
                                  </p:stCondLst>
                                  <p:childTnLst>
                                    <p:set>
                                      <p:cBhvr>
                                        <p:cTn id="48" dur="1" fill="hold">
                                          <p:stCondLst>
                                            <p:cond delay="499"/>
                                          </p:stCondLst>
                                        </p:cTn>
                                        <p:tgtEl>
                                          <p:spTgt spid="15">
                                            <p:txEl>
                                              <p:pRg st="4" end="4"/>
                                            </p:txEl>
                                          </p:spTgt>
                                        </p:tgtEl>
                                        <p:attrNameLst>
                                          <p:attrName>style.visibility</p:attrName>
                                        </p:attrNameLst>
                                      </p:cBhvr>
                                      <p:to>
                                        <p:strVal val="visible"/>
                                      </p:to>
                                    </p:set>
                                  </p:childTnLst>
                                </p:cTn>
                              </p:par>
                            </p:childTnLst>
                          </p:cTn>
                        </p:par>
                        <p:par>
                          <p:cTn id="49" fill="hold">
                            <p:stCondLst>
                              <p:cond delay="7000"/>
                            </p:stCondLst>
                            <p:childTnLst>
                              <p:par>
                                <p:cTn id="50" presetID="1" presetClass="entr" presetSubtype="0" fill="hold" grpId="0" nodeType="afterEffect">
                                  <p:stCondLst>
                                    <p:cond delay="0"/>
                                  </p:stCondLst>
                                  <p:childTnLst>
                                    <p:set>
                                      <p:cBhvr>
                                        <p:cTn id="51" dur="1" fill="hold">
                                          <p:stCondLst>
                                            <p:cond delay="499"/>
                                          </p:stCondLst>
                                        </p:cTn>
                                        <p:tgtEl>
                                          <p:spTgt spid="15">
                                            <p:txEl>
                                              <p:pRg st="5" end="5"/>
                                            </p:txEl>
                                          </p:spTgt>
                                        </p:tgtEl>
                                        <p:attrNameLst>
                                          <p:attrName>style.visibility</p:attrName>
                                        </p:attrNameLst>
                                      </p:cBhvr>
                                      <p:to>
                                        <p:strVal val="visible"/>
                                      </p:to>
                                    </p:set>
                                  </p:childTnLst>
                                </p:cTn>
                              </p:par>
                            </p:childTnLst>
                          </p:cTn>
                        </p:par>
                        <p:par>
                          <p:cTn id="52" fill="hold">
                            <p:stCondLst>
                              <p:cond delay="7500"/>
                            </p:stCondLst>
                            <p:childTnLst>
                              <p:par>
                                <p:cTn id="53" presetID="1" presetClass="entr" presetSubtype="0" fill="hold" grpId="0" nodeType="afterEffect">
                                  <p:stCondLst>
                                    <p:cond delay="0"/>
                                  </p:stCondLst>
                                  <p:childTnLst>
                                    <p:set>
                                      <p:cBhvr>
                                        <p:cTn id="54" dur="1" fill="hold">
                                          <p:stCondLst>
                                            <p:cond delay="499"/>
                                          </p:stCondLst>
                                        </p:cTn>
                                        <p:tgtEl>
                                          <p:spTgt spid="15">
                                            <p:txEl>
                                              <p:pRg st="6" end="6"/>
                                            </p:txEl>
                                          </p:spTgt>
                                        </p:tgtEl>
                                        <p:attrNameLst>
                                          <p:attrName>style.visibility</p:attrName>
                                        </p:attrNameLst>
                                      </p:cBhvr>
                                      <p:to>
                                        <p:strVal val="visible"/>
                                      </p:to>
                                    </p:set>
                                  </p:child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499"/>
                                          </p:stCondLst>
                                        </p:cTn>
                                        <p:tgtEl>
                                          <p:spTgt spid="15">
                                            <p:txEl>
                                              <p:pRg st="7" end="7"/>
                                            </p:txEl>
                                          </p:spTgt>
                                        </p:tgtEl>
                                        <p:attrNameLst>
                                          <p:attrName>style.visibility</p:attrName>
                                        </p:attrNameLst>
                                      </p:cBhvr>
                                      <p:to>
                                        <p:strVal val="visible"/>
                                      </p:to>
                                    </p:set>
                                  </p:childTnLst>
                                </p:cTn>
                              </p:par>
                            </p:childTnLst>
                          </p:cTn>
                        </p:par>
                        <p:par>
                          <p:cTn id="58" fill="hold">
                            <p:stCondLst>
                              <p:cond delay="8500"/>
                            </p:stCondLst>
                            <p:childTnLst>
                              <p:par>
                                <p:cTn id="59" presetID="1" presetClass="entr" presetSubtype="0" fill="hold" grpId="0" nodeType="afterEffect">
                                  <p:stCondLst>
                                    <p:cond delay="0"/>
                                  </p:stCondLst>
                                  <p:childTnLst>
                                    <p:set>
                                      <p:cBhvr>
                                        <p:cTn id="60" dur="1" fill="hold">
                                          <p:stCondLst>
                                            <p:cond delay="499"/>
                                          </p:stCondLst>
                                        </p:cTn>
                                        <p:tgtEl>
                                          <p:spTgt spid="15">
                                            <p:txEl>
                                              <p:pRg st="8" end="8"/>
                                            </p:txEl>
                                          </p:spTgt>
                                        </p:tgtEl>
                                        <p:attrNameLst>
                                          <p:attrName>style.visibility</p:attrName>
                                        </p:attrNameLst>
                                      </p:cBhvr>
                                      <p:to>
                                        <p:strVal val="visible"/>
                                      </p:to>
                                    </p:set>
                                  </p:child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499"/>
                                          </p:stCondLst>
                                        </p:cTn>
                                        <p:tgtEl>
                                          <p:spTgt spid="15">
                                            <p:txEl>
                                              <p:pRg st="9" end="9"/>
                                            </p:txEl>
                                          </p:spTgt>
                                        </p:tgtEl>
                                        <p:attrNameLst>
                                          <p:attrName>style.visibility</p:attrName>
                                        </p:attrNameLst>
                                      </p:cBhvr>
                                      <p:to>
                                        <p:strVal val="visible"/>
                                      </p:to>
                                    </p:set>
                                  </p:childTnLst>
                                </p:cTn>
                              </p:par>
                            </p:childTnLst>
                          </p:cTn>
                        </p:par>
                        <p:par>
                          <p:cTn id="64" fill="hold">
                            <p:stCondLst>
                              <p:cond delay="9500"/>
                            </p:stCondLst>
                            <p:childTnLst>
                              <p:par>
                                <p:cTn id="65" presetID="1" presetClass="entr" presetSubtype="0" fill="hold" grpId="0" nodeType="afterEffect">
                                  <p:stCondLst>
                                    <p:cond delay="0"/>
                                  </p:stCondLst>
                                  <p:childTnLst>
                                    <p:set>
                                      <p:cBhvr>
                                        <p:cTn id="66" dur="1" fill="hold">
                                          <p:stCondLst>
                                            <p:cond delay="0"/>
                                          </p:stCondLst>
                                        </p:cTn>
                                        <p:tgtEl>
                                          <p:spTgt spid="16">
                                            <p:txEl>
                                              <p:pRg st="0" end="0"/>
                                            </p:txEl>
                                          </p:spTgt>
                                        </p:tgtEl>
                                        <p:attrNameLst>
                                          <p:attrName>style.visibility</p:attrName>
                                        </p:attrNameLst>
                                      </p:cBhvr>
                                      <p:to>
                                        <p:strVal val="visible"/>
                                      </p:to>
                                    </p:set>
                                  </p:childTnLst>
                                </p:cTn>
                              </p:par>
                            </p:childTnLst>
                          </p:cTn>
                        </p:par>
                        <p:par>
                          <p:cTn id="67" fill="hold">
                            <p:stCondLst>
                              <p:cond delay="9500"/>
                            </p:stCondLst>
                            <p:childTnLst>
                              <p:par>
                                <p:cTn id="68" presetID="1" presetClass="entr" presetSubtype="0" fill="hold" grpId="0" nodeType="afterEffect">
                                  <p:stCondLst>
                                    <p:cond delay="0"/>
                                  </p:stCondLst>
                                  <p:childTnLst>
                                    <p:set>
                                      <p:cBhvr>
                                        <p:cTn id="69" dur="1" fill="hold">
                                          <p:stCondLst>
                                            <p:cond delay="499"/>
                                          </p:stCondLst>
                                        </p:cTn>
                                        <p:tgtEl>
                                          <p:spTgt spid="16">
                                            <p:txEl>
                                              <p:pRg st="1" end="1"/>
                                            </p:txEl>
                                          </p:spTgt>
                                        </p:tgtEl>
                                        <p:attrNameLst>
                                          <p:attrName>style.visibility</p:attrName>
                                        </p:attrNameLst>
                                      </p:cBhvr>
                                      <p:to>
                                        <p:strVal val="visible"/>
                                      </p:to>
                                    </p:set>
                                  </p:child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499"/>
                                          </p:stCondLst>
                                        </p:cTn>
                                        <p:tgtEl>
                                          <p:spTgt spid="16">
                                            <p:txEl>
                                              <p:pRg st="2" end="2"/>
                                            </p:txEl>
                                          </p:spTgt>
                                        </p:tgtEl>
                                        <p:attrNameLst>
                                          <p:attrName>style.visibility</p:attrName>
                                        </p:attrNameLst>
                                      </p:cBhvr>
                                      <p:to>
                                        <p:strVal val="visible"/>
                                      </p:to>
                                    </p:set>
                                  </p:childTnLst>
                                </p:cTn>
                              </p:par>
                            </p:childTnLst>
                          </p:cTn>
                        </p:par>
                        <p:par>
                          <p:cTn id="73" fill="hold">
                            <p:stCondLst>
                              <p:cond delay="10500"/>
                            </p:stCondLst>
                            <p:childTnLst>
                              <p:par>
                                <p:cTn id="74" presetID="1" presetClass="entr" presetSubtype="0" fill="hold" grpId="0" nodeType="afterEffect">
                                  <p:stCondLst>
                                    <p:cond delay="0"/>
                                  </p:stCondLst>
                                  <p:childTnLst>
                                    <p:set>
                                      <p:cBhvr>
                                        <p:cTn id="75" dur="1" fill="hold">
                                          <p:stCondLst>
                                            <p:cond delay="499"/>
                                          </p:stCondLst>
                                        </p:cTn>
                                        <p:tgtEl>
                                          <p:spTgt spid="16">
                                            <p:txEl>
                                              <p:pRg st="3" end="3"/>
                                            </p:txEl>
                                          </p:spTgt>
                                        </p:tgtEl>
                                        <p:attrNameLst>
                                          <p:attrName>style.visibility</p:attrName>
                                        </p:attrNameLst>
                                      </p:cBhvr>
                                      <p:to>
                                        <p:strVal val="visible"/>
                                      </p:to>
                                    </p:set>
                                  </p:childTnLst>
                                </p:cTn>
                              </p:par>
                            </p:childTnLst>
                          </p:cTn>
                        </p:par>
                        <p:par>
                          <p:cTn id="76" fill="hold">
                            <p:stCondLst>
                              <p:cond delay="11000"/>
                            </p:stCondLst>
                            <p:childTnLst>
                              <p:par>
                                <p:cTn id="77" presetID="1" presetClass="entr" presetSubtype="0" fill="hold" grpId="0" nodeType="afterEffect">
                                  <p:stCondLst>
                                    <p:cond delay="0"/>
                                  </p:stCondLst>
                                  <p:childTnLst>
                                    <p:set>
                                      <p:cBhvr>
                                        <p:cTn id="78" dur="1" fill="hold">
                                          <p:stCondLst>
                                            <p:cond delay="499"/>
                                          </p:stCondLst>
                                        </p:cTn>
                                        <p:tgtEl>
                                          <p:spTgt spid="16">
                                            <p:txEl>
                                              <p:pRg st="4" end="4"/>
                                            </p:txEl>
                                          </p:spTgt>
                                        </p:tgtEl>
                                        <p:attrNameLst>
                                          <p:attrName>style.visibility</p:attrName>
                                        </p:attrNameLst>
                                      </p:cBhvr>
                                      <p:to>
                                        <p:strVal val="visible"/>
                                      </p:to>
                                    </p:set>
                                  </p:childTnLst>
                                </p:cTn>
                              </p:par>
                            </p:childTnLst>
                          </p:cTn>
                        </p:par>
                        <p:par>
                          <p:cTn id="79" fill="hold">
                            <p:stCondLst>
                              <p:cond delay="11500"/>
                            </p:stCondLst>
                            <p:childTnLst>
                              <p:par>
                                <p:cTn id="80" presetID="1" presetClass="entr" presetSubtype="0" fill="hold" grpId="0" nodeType="afterEffect">
                                  <p:stCondLst>
                                    <p:cond delay="0"/>
                                  </p:stCondLst>
                                  <p:childTnLst>
                                    <p:set>
                                      <p:cBhvr>
                                        <p:cTn id="81" dur="1" fill="hold">
                                          <p:stCondLst>
                                            <p:cond delay="499"/>
                                          </p:stCondLst>
                                        </p:cTn>
                                        <p:tgtEl>
                                          <p:spTgt spid="16">
                                            <p:txEl>
                                              <p:pRg st="5" end="5"/>
                                            </p:txEl>
                                          </p:spTgt>
                                        </p:tgtEl>
                                        <p:attrNameLst>
                                          <p:attrName>style.visibility</p:attrName>
                                        </p:attrNameLst>
                                      </p:cBhvr>
                                      <p:to>
                                        <p:strVal val="visible"/>
                                      </p:to>
                                    </p:set>
                                  </p:childTnLst>
                                </p:cTn>
                              </p:par>
                            </p:childTnLst>
                          </p:cTn>
                        </p:par>
                        <p:par>
                          <p:cTn id="82" fill="hold">
                            <p:stCondLst>
                              <p:cond delay="12000"/>
                            </p:stCondLst>
                            <p:childTnLst>
                              <p:par>
                                <p:cTn id="83" presetID="1" presetClass="entr" presetSubtype="0" fill="hold" grpId="0" nodeType="afterEffect">
                                  <p:stCondLst>
                                    <p:cond delay="0"/>
                                  </p:stCondLst>
                                  <p:childTnLst>
                                    <p:set>
                                      <p:cBhvr>
                                        <p:cTn id="84" dur="1" fill="hold">
                                          <p:stCondLst>
                                            <p:cond delay="499"/>
                                          </p:stCondLst>
                                        </p:cTn>
                                        <p:tgtEl>
                                          <p:spTgt spid="16">
                                            <p:txEl>
                                              <p:pRg st="6" end="6"/>
                                            </p:txEl>
                                          </p:spTgt>
                                        </p:tgtEl>
                                        <p:attrNameLst>
                                          <p:attrName>style.visibility</p:attrName>
                                        </p:attrNameLst>
                                      </p:cBhvr>
                                      <p:to>
                                        <p:strVal val="visible"/>
                                      </p:to>
                                    </p:set>
                                  </p:childTnLst>
                                </p:cTn>
                              </p:par>
                            </p:childTnLst>
                          </p:cTn>
                        </p:par>
                        <p:par>
                          <p:cTn id="85" fill="hold">
                            <p:stCondLst>
                              <p:cond delay="12500"/>
                            </p:stCondLst>
                            <p:childTnLst>
                              <p:par>
                                <p:cTn id="86" presetID="1" presetClass="entr" presetSubtype="0" fill="hold" grpId="0" nodeType="afterEffect">
                                  <p:stCondLst>
                                    <p:cond delay="0"/>
                                  </p:stCondLst>
                                  <p:childTnLst>
                                    <p:set>
                                      <p:cBhvr>
                                        <p:cTn id="87" dur="1" fill="hold">
                                          <p:stCondLst>
                                            <p:cond delay="499"/>
                                          </p:stCondLst>
                                        </p:cTn>
                                        <p:tgtEl>
                                          <p:spTgt spid="16">
                                            <p:txEl>
                                              <p:pRg st="7" end="7"/>
                                            </p:txEl>
                                          </p:spTgt>
                                        </p:tgtEl>
                                        <p:attrNameLst>
                                          <p:attrName>style.visibility</p:attrName>
                                        </p:attrNameLst>
                                      </p:cBhvr>
                                      <p:to>
                                        <p:strVal val="visible"/>
                                      </p:to>
                                    </p:set>
                                  </p:childTnLst>
                                </p:cTn>
                              </p:par>
                            </p:childTnLst>
                          </p:cTn>
                        </p:par>
                        <p:par>
                          <p:cTn id="88" fill="hold">
                            <p:stCondLst>
                              <p:cond delay="13000"/>
                            </p:stCondLst>
                            <p:childTnLst>
                              <p:par>
                                <p:cTn id="89" presetID="1" presetClass="entr" presetSubtype="0" fill="hold" grpId="0" nodeType="afterEffect">
                                  <p:stCondLst>
                                    <p:cond delay="0"/>
                                  </p:stCondLst>
                                  <p:childTnLst>
                                    <p:set>
                                      <p:cBhvr>
                                        <p:cTn id="90" dur="1" fill="hold">
                                          <p:stCondLst>
                                            <p:cond delay="499"/>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5" grpId="0" uiExpand="1" build="p"/>
      <p:bldP spid="1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50000"/>
            <a:alpha val="0"/>
          </a:schemeClr>
        </a:soli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2B178B4-CDED-454C-BED2-2E2B10ADA703}"/>
              </a:ext>
            </a:extLst>
          </p:cNvPr>
          <p:cNvSpPr>
            <a:spLocks noGrp="1"/>
          </p:cNvSpPr>
          <p:nvPr>
            <p:ph type="ctrTitle"/>
          </p:nvPr>
        </p:nvSpPr>
        <p:spPr/>
        <p:txBody>
          <a:bodyPr rtlCol="0"/>
          <a:lstStyle/>
          <a:p>
            <a:pPr algn="ctr"/>
            <a:r>
              <a:rPr lang="fr-CA" sz="4400" b="1" dirty="0">
                <a:solidFill>
                  <a:srgbClr val="0070C0"/>
                </a:solidFill>
                <a:latin typeface="+mn-lt"/>
              </a:rPr>
              <a:t>Classement par les répondants, des éléments recensés</a:t>
            </a:r>
          </a:p>
        </p:txBody>
      </p:sp>
      <p:sp>
        <p:nvSpPr>
          <p:cNvPr id="13" name="TextBox 3">
            <a:extLst>
              <a:ext uri="{FF2B5EF4-FFF2-40B4-BE49-F238E27FC236}">
                <a16:creationId xmlns:a16="http://schemas.microsoft.com/office/drawing/2014/main" id="{D2CC671F-BF10-4616-BD08-1AB63EF66F8F}"/>
              </a:ext>
            </a:extLst>
          </p:cNvPr>
          <p:cNvSpPr txBox="1"/>
          <p:nvPr/>
        </p:nvSpPr>
        <p:spPr>
          <a:xfrm>
            <a:off x="1215934" y="2321008"/>
            <a:ext cx="3728170" cy="37240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Appel à l'ordre</a:t>
            </a:r>
          </a:p>
          <a:p>
            <a:pPr marL="0" marR="0" lvl="0" indent="0" algn="l" defTabSz="358775"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Rapport du Cérémoniaire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6600"/>
                </a:solidFill>
                <a:effectLst/>
                <a:uLnTx/>
                <a:uFillTx/>
                <a:latin typeface="Calibri" panose="020F0502020204030204"/>
                <a:ea typeface="+mn-ea"/>
                <a:cs typeface="+mn-cs"/>
              </a:rPr>
              <a:t>Prière d'ouverture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6600"/>
                </a:solidFill>
                <a:effectLst/>
                <a:uLnTx/>
                <a:uFillTx/>
                <a:latin typeface="Calibri" panose="020F0502020204030204"/>
                <a:ea typeface="+mn-ea"/>
                <a:cs typeface="+mn-cs"/>
              </a:rPr>
              <a:t>Serment d'allégeance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Ode d'ouverture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Appel nominal des officiers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6600"/>
                </a:solidFill>
                <a:effectLst/>
                <a:uLnTx/>
                <a:uFillTx/>
                <a:latin typeface="Calibri" panose="020F0502020204030204"/>
                <a:ea typeface="+mn-ea"/>
                <a:cs typeface="+mn-cs"/>
              </a:rPr>
              <a:t>Lecture du procès-verbal</a:t>
            </a:r>
          </a:p>
          <a:p>
            <a:pPr marL="0" marR="0" lvl="0" indent="0" algn="l" defTabSz="914400" rtl="0" eaLnBrk="1" fontAlgn="auto" latinLnBrk="0" hangingPunct="1">
              <a:lnSpc>
                <a:spcPct val="100000"/>
              </a:lnSpc>
              <a:spcBef>
                <a:spcPts val="0"/>
              </a:spcBef>
              <a:spcAft>
                <a:spcPts val="0"/>
              </a:spcAft>
              <a:buClrTx/>
              <a:buSzTx/>
              <a:buFontTx/>
              <a:buNone/>
              <a:tabLst>
                <a:tab pos="358775" algn="l"/>
              </a:tabLst>
              <a:defRPr/>
            </a:pPr>
            <a:r>
              <a:rPr kumimoji="0" lang="fr-F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Rapport du Comité des          admissions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Lecture des candidatures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Vote pour l'adhésion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6600"/>
                </a:solidFill>
                <a:effectLst/>
                <a:uLnTx/>
                <a:uFillTx/>
                <a:latin typeface="Calibri" panose="020F0502020204030204"/>
                <a:ea typeface="+mn-ea"/>
                <a:cs typeface="+mn-cs"/>
              </a:rPr>
              <a:t>12 éléments haute-importance</a:t>
            </a:r>
            <a:endParaRPr kumimoji="0" lang="en-US" sz="1800" b="1" i="0" u="none" strike="noStrike" kern="1200" cap="none" spc="0" normalizeH="0" baseline="0" noProof="0" dirty="0">
              <a:ln>
                <a:noFill/>
              </a:ln>
              <a:solidFill>
                <a:srgbClr val="006600"/>
              </a:solidFill>
              <a:effectLst/>
              <a:uLnTx/>
              <a:uFillTx/>
              <a:latin typeface="Calibri" panose="020F0502020204030204"/>
              <a:ea typeface="+mn-ea"/>
              <a:cs typeface="+mn-cs"/>
            </a:endParaRPr>
          </a:p>
        </p:txBody>
      </p:sp>
      <p:sp>
        <p:nvSpPr>
          <p:cNvPr id="15" name="TextBox 8">
            <a:extLst>
              <a:ext uri="{FF2B5EF4-FFF2-40B4-BE49-F238E27FC236}">
                <a16:creationId xmlns:a16="http://schemas.microsoft.com/office/drawing/2014/main" id="{DF706C51-0C7A-4205-9630-F387F663B070}"/>
              </a:ext>
            </a:extLst>
          </p:cNvPr>
          <p:cNvSpPr txBox="1"/>
          <p:nvPr/>
        </p:nvSpPr>
        <p:spPr>
          <a:xfrm>
            <a:off x="4572341" y="2352885"/>
            <a:ext cx="369692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6600"/>
                </a:solidFill>
                <a:effectLst/>
                <a:uLnTx/>
                <a:uFillTx/>
                <a:latin typeface="Calibri" panose="020F0502020204030204"/>
                <a:ea typeface="+mn-ea"/>
                <a:cs typeface="+mn-cs"/>
              </a:rPr>
              <a:t>Message de l'aumônier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6600"/>
                </a:solidFill>
                <a:effectLst/>
                <a:uLnTx/>
                <a:uFillTx/>
                <a:latin typeface="Calibri" panose="020F0502020204030204"/>
                <a:ea typeface="+mn-ea"/>
                <a:cs typeface="+mn-cs"/>
              </a:rPr>
              <a:t>Rapport du Grand Chevalier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Initiations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6600"/>
                </a:solidFill>
                <a:effectLst/>
                <a:uLnTx/>
                <a:uFillTx/>
                <a:latin typeface="Calibri" panose="020F0502020204030204"/>
                <a:ea typeface="+mn-ea"/>
                <a:cs typeface="+mn-cs"/>
              </a:rPr>
              <a:t>Rapport du Trésorier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C49500"/>
                </a:solidFill>
                <a:effectLst/>
                <a:uLnTx/>
                <a:uFillTx/>
                <a:latin typeface="Calibri" panose="020F0502020204030204"/>
                <a:ea typeface="+mn-ea"/>
                <a:cs typeface="+mn-cs"/>
              </a:rPr>
              <a:t>Projets de loi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6600"/>
                </a:solidFill>
                <a:effectLst/>
                <a:uLnTx/>
                <a:uFillTx/>
                <a:latin typeface="Calibri" panose="020F0502020204030204"/>
                <a:ea typeface="+mn-ea"/>
                <a:cs typeface="+mn-cs"/>
              </a:rPr>
              <a:t>Rapport du Secrétaire-Financier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C49500"/>
                </a:solidFill>
                <a:effectLst/>
                <a:uLnTx/>
                <a:uFillTx/>
                <a:latin typeface="Calibri" panose="020F0502020204030204"/>
                <a:ea typeface="+mn-ea"/>
                <a:cs typeface="+mn-cs"/>
              </a:rPr>
              <a:t>Rapport du Chancelier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6600"/>
                </a:solidFill>
                <a:effectLst/>
                <a:uLnTx/>
                <a:uFillTx/>
                <a:latin typeface="Calibri" panose="020F0502020204030204"/>
                <a:ea typeface="+mn-ea"/>
                <a:cs typeface="+mn-cs"/>
              </a:rPr>
              <a:t>Rapports des directeurs de programmes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6600"/>
                </a:solidFill>
                <a:effectLst/>
                <a:uLnTx/>
                <a:uFillTx/>
                <a:latin typeface="Calibri" panose="020F0502020204030204"/>
                <a:ea typeface="+mn-ea"/>
                <a:cs typeface="+mn-cs"/>
              </a:rPr>
              <a:t>Rapports des comités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Rapports des syndics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C49500"/>
                </a:solidFill>
                <a:effectLst/>
                <a:uLnTx/>
                <a:uFillTx/>
                <a:latin typeface="Calibri" panose="020F0502020204030204"/>
                <a:ea typeface="+mn-ea"/>
                <a:cs typeface="+mn-cs"/>
              </a:rPr>
              <a:t>3 éléments d’importance moyenne</a:t>
            </a:r>
          </a:p>
        </p:txBody>
      </p:sp>
      <p:sp>
        <p:nvSpPr>
          <p:cNvPr id="16" name="TextBox 5">
            <a:extLst>
              <a:ext uri="{FF2B5EF4-FFF2-40B4-BE49-F238E27FC236}">
                <a16:creationId xmlns:a16="http://schemas.microsoft.com/office/drawing/2014/main" id="{F790152F-A91A-48B0-AB92-55FCC375B604}"/>
              </a:ext>
            </a:extLst>
          </p:cNvPr>
          <p:cNvSpPr txBox="1"/>
          <p:nvPr/>
        </p:nvSpPr>
        <p:spPr>
          <a:xfrm>
            <a:off x="8140094" y="2334207"/>
            <a:ext cx="3728171" cy="3970318"/>
          </a:xfrm>
          <a:prstGeom prst="rect">
            <a:avLst/>
          </a:prstGeom>
          <a:noFill/>
        </p:spPr>
        <p:txBody>
          <a:bodyPr wrap="square" lIns="91440" rIns="91440" rtlCol="0">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6600"/>
                </a:solidFill>
                <a:effectLst/>
                <a:uLnTx/>
                <a:uFillTx/>
                <a:latin typeface="Calibri" panose="020F0502020204030204"/>
                <a:ea typeface="+mn-ea"/>
                <a:cs typeface="+mn-cs"/>
              </a:rPr>
              <a:t>Affaires en suspens</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6600"/>
                </a:solidFill>
                <a:effectLst/>
                <a:uLnTx/>
                <a:uFillTx/>
                <a:latin typeface="Calibri" panose="020F0502020204030204"/>
                <a:ea typeface="+mn-ea"/>
                <a:cs typeface="+mn-cs"/>
              </a:rPr>
              <a:t>Affaires nouvelles </a:t>
            </a:r>
          </a:p>
          <a:p>
            <a:pPr marL="0" marR="0" lvl="1" indent="-109538"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Rapport du 4</a:t>
            </a:r>
            <a:r>
              <a:rPr kumimoji="0" lang="fr-FR" sz="1800" b="0" i="0" u="none" strike="noStrike" kern="1200" cap="none" spc="0" normalizeH="0" baseline="3000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e</a:t>
            </a:r>
            <a:r>
              <a:rPr kumimoji="0" lang="fr-F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 degré</a:t>
            </a:r>
          </a:p>
          <a:p>
            <a:pPr marL="0" marR="0" lvl="1" indent="-109538"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Rapport du conseiller fraternel</a:t>
            </a:r>
          </a:p>
          <a:p>
            <a:pPr marL="0" marR="0" lvl="1" indent="-109538"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Rapport du Député de District</a:t>
            </a:r>
          </a:p>
          <a:p>
            <a:pPr marL="0" marR="0" lvl="1" indent="-109538"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C49500"/>
                </a:solidFill>
                <a:effectLst/>
                <a:uLnTx/>
                <a:uFillTx/>
                <a:latin typeface="Calibri" panose="020F0502020204030204"/>
                <a:ea typeface="+mn-ea"/>
                <a:cs typeface="+mn-cs"/>
              </a:rPr>
              <a:t>Bien de l'Ordre</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6600"/>
                </a:solidFill>
                <a:effectLst/>
                <a:uLnTx/>
                <a:uFillTx/>
                <a:latin typeface="Calibri" panose="020F0502020204030204"/>
                <a:ea typeface="+mn-ea"/>
                <a:cs typeface="+mn-cs"/>
              </a:rPr>
              <a:t>Prière de clôture</a:t>
            </a:r>
          </a:p>
          <a:p>
            <a:pPr marL="0" marR="0" lvl="1" indent="-109538"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Ode de clôture</a:t>
            </a:r>
          </a:p>
          <a:p>
            <a:pPr marL="0" marR="0" lvl="1" indent="-109538"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Ajournement</a:t>
            </a:r>
          </a:p>
          <a:p>
            <a:pPr marL="347662" marR="0" lvl="2"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347662" marR="0" lvl="2"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347662" marR="0" lvl="2"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347662" marR="0" lvl="2"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12 éléments de faible importance</a:t>
            </a:r>
            <a:endParaRPr kumimoji="0" lang="en-US"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endParaRPr>
          </a:p>
          <a:p>
            <a:pPr marL="347662" marR="0" lvl="2" indent="0" algn="l" defTabSz="914400" rtl="0" eaLnBrk="1" fontAlgn="auto" latinLnBrk="0" hangingPunct="1">
              <a:lnSpc>
                <a:spcPct val="100000"/>
              </a:lnSpc>
              <a:spcBef>
                <a:spcPts val="0"/>
              </a:spcBef>
              <a:spcAft>
                <a:spcPts val="0"/>
              </a:spcAft>
              <a:buClrTx/>
              <a:buSzTx/>
              <a:buFontTx/>
              <a:buNone/>
              <a:tabLst/>
              <a:defRPr/>
            </a:pPr>
            <a:r>
              <a:rPr kumimoji="0" lang="fr-CA" sz="18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2 éléments sans objet</a:t>
            </a:r>
          </a:p>
        </p:txBody>
      </p:sp>
      <p:sp>
        <p:nvSpPr>
          <p:cNvPr id="2" name="ZoneTexte 1">
            <a:extLst>
              <a:ext uri="{FF2B5EF4-FFF2-40B4-BE49-F238E27FC236}">
                <a16:creationId xmlns:a16="http://schemas.microsoft.com/office/drawing/2014/main" id="{E8443F75-2D9A-4F79-9F91-E2CF6A18883C}"/>
              </a:ext>
            </a:extLst>
          </p:cNvPr>
          <p:cNvSpPr txBox="1"/>
          <p:nvPr/>
        </p:nvSpPr>
        <p:spPr>
          <a:xfrm>
            <a:off x="1528761" y="1668780"/>
            <a:ext cx="9784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06600"/>
                </a:solidFill>
                <a:effectLst/>
                <a:uLnTx/>
                <a:uFillTx/>
                <a:latin typeface="Calibri" panose="020F0502020204030204"/>
                <a:ea typeface="+mn-ea"/>
                <a:cs typeface="+mn-cs"/>
              </a:rPr>
              <a:t>Haute importance</a:t>
            </a:r>
            <a:r>
              <a:rPr kumimoji="0" lang="fr-CA" sz="1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panose="020F0502020204030204"/>
                <a:ea typeface="+mn-ea"/>
                <a:cs typeface="+mn-cs"/>
              </a:rPr>
              <a:t>	</a:t>
            </a:r>
            <a:r>
              <a:rPr kumimoji="0" lang="fr-CA"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fr-CA" sz="1800" b="1" i="0" u="none" strike="noStrike" kern="1200" cap="none" spc="0" normalizeH="0" baseline="0" noProof="0" dirty="0">
                <a:ln>
                  <a:noFill/>
                </a:ln>
                <a:solidFill>
                  <a:srgbClr val="C49500"/>
                </a:solidFill>
                <a:effectLst/>
                <a:uLnTx/>
                <a:uFillTx/>
                <a:latin typeface="Calibri" panose="020F0502020204030204"/>
                <a:ea typeface="+mn-ea"/>
                <a:cs typeface="+mn-cs"/>
              </a:rPr>
              <a:t>Importance moyenne</a:t>
            </a:r>
            <a:r>
              <a:rPr kumimoji="0" lang="fr-CA"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fr-CA"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Faible importance	</a:t>
            </a:r>
            <a:r>
              <a:rPr kumimoji="0" lang="fr-CA" sz="1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fr-CA" sz="18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sans objet</a:t>
            </a:r>
          </a:p>
        </p:txBody>
      </p:sp>
    </p:spTree>
    <p:extLst>
      <p:ext uri="{BB962C8B-B14F-4D97-AF65-F5344CB8AC3E}">
        <p14:creationId xmlns:p14="http://schemas.microsoft.com/office/powerpoint/2010/main" val="116799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749"/>
                                          </p:stCondLst>
                                        </p:cTn>
                                        <p:tgtEl>
                                          <p:spTgt spid="13">
                                            <p:txEl>
                                              <p:pRg st="3" end="3"/>
                                            </p:txEl>
                                          </p:spTgt>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nodeType="afterEffect">
                                  <p:stCondLst>
                                    <p:cond delay="0"/>
                                  </p:stCondLst>
                                  <p:childTnLst>
                                    <p:set>
                                      <p:cBhvr>
                                        <p:cTn id="12" dur="1" fill="hold">
                                          <p:stCondLst>
                                            <p:cond delay="749"/>
                                          </p:stCondLst>
                                        </p:cTn>
                                        <p:tgtEl>
                                          <p:spTgt spid="13">
                                            <p:txEl>
                                              <p:pRg st="6" end="6"/>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749"/>
                                          </p:stCondLst>
                                        </p:cTn>
                                        <p:tgtEl>
                                          <p:spTgt spid="15">
                                            <p:txEl>
                                              <p:pRg st="0" end="0"/>
                                            </p:txEl>
                                          </p:spTgt>
                                        </p:tgtEl>
                                        <p:attrNameLst>
                                          <p:attrName>style.visibility</p:attrName>
                                        </p:attrNameLst>
                                      </p:cBhvr>
                                      <p:to>
                                        <p:strVal val="visible"/>
                                      </p:to>
                                    </p:set>
                                  </p:childTnLst>
                                </p:cTn>
                              </p:par>
                            </p:childTnLst>
                          </p:cTn>
                        </p:par>
                        <p:par>
                          <p:cTn id="16" fill="hold">
                            <p:stCondLst>
                              <p:cond delay="2250"/>
                            </p:stCondLst>
                            <p:childTnLst>
                              <p:par>
                                <p:cTn id="17" presetID="1" presetClass="entr" presetSubtype="0" fill="hold" nodeType="afterEffect">
                                  <p:stCondLst>
                                    <p:cond delay="0"/>
                                  </p:stCondLst>
                                  <p:childTnLst>
                                    <p:set>
                                      <p:cBhvr>
                                        <p:cTn id="18" dur="1" fill="hold">
                                          <p:stCondLst>
                                            <p:cond delay="749"/>
                                          </p:stCondLst>
                                        </p:cTn>
                                        <p:tgtEl>
                                          <p:spTgt spid="15">
                                            <p:txEl>
                                              <p:pRg st="1" end="1"/>
                                            </p:txEl>
                                          </p:spTgt>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nodeType="afterEffect">
                                  <p:stCondLst>
                                    <p:cond delay="0"/>
                                  </p:stCondLst>
                                  <p:childTnLst>
                                    <p:set>
                                      <p:cBhvr>
                                        <p:cTn id="21" dur="1" fill="hold">
                                          <p:stCondLst>
                                            <p:cond delay="749"/>
                                          </p:stCondLst>
                                        </p:cTn>
                                        <p:tgtEl>
                                          <p:spTgt spid="15">
                                            <p:txEl>
                                              <p:pRg st="3" end="3"/>
                                            </p:txEl>
                                          </p:spTgt>
                                        </p:tgtEl>
                                        <p:attrNameLst>
                                          <p:attrName>style.visibility</p:attrName>
                                        </p:attrNameLst>
                                      </p:cBhvr>
                                      <p:to>
                                        <p:strVal val="visible"/>
                                      </p:to>
                                    </p:set>
                                  </p:childTnLst>
                                </p:cTn>
                              </p:par>
                            </p:childTnLst>
                          </p:cTn>
                        </p:par>
                        <p:par>
                          <p:cTn id="22" fill="hold">
                            <p:stCondLst>
                              <p:cond delay="3750"/>
                            </p:stCondLst>
                            <p:childTnLst>
                              <p:par>
                                <p:cTn id="23" presetID="1" presetClass="entr" presetSubtype="0" fill="hold" nodeType="afterEffect">
                                  <p:stCondLst>
                                    <p:cond delay="0"/>
                                  </p:stCondLst>
                                  <p:childTnLst>
                                    <p:set>
                                      <p:cBhvr>
                                        <p:cTn id="24" dur="1" fill="hold">
                                          <p:stCondLst>
                                            <p:cond delay="749"/>
                                          </p:stCondLst>
                                        </p:cTn>
                                        <p:tgtEl>
                                          <p:spTgt spid="15">
                                            <p:txEl>
                                              <p:pRg st="5" end="5"/>
                                            </p:txEl>
                                          </p:spTgt>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nodeType="afterEffect">
                                  <p:stCondLst>
                                    <p:cond delay="0"/>
                                  </p:stCondLst>
                                  <p:childTnLst>
                                    <p:set>
                                      <p:cBhvr>
                                        <p:cTn id="27" dur="1" fill="hold">
                                          <p:stCondLst>
                                            <p:cond delay="749"/>
                                          </p:stCondLst>
                                        </p:cTn>
                                        <p:tgtEl>
                                          <p:spTgt spid="15">
                                            <p:txEl>
                                              <p:pRg st="7" end="7"/>
                                            </p:txEl>
                                          </p:spTgt>
                                        </p:tgtEl>
                                        <p:attrNameLst>
                                          <p:attrName>style.visibility</p:attrName>
                                        </p:attrNameLst>
                                      </p:cBhvr>
                                      <p:to>
                                        <p:strVal val="visible"/>
                                      </p:to>
                                    </p:set>
                                  </p:childTnLst>
                                </p:cTn>
                              </p:par>
                            </p:childTnLst>
                          </p:cTn>
                        </p:par>
                        <p:par>
                          <p:cTn id="28" fill="hold">
                            <p:stCondLst>
                              <p:cond delay="5250"/>
                            </p:stCondLst>
                            <p:childTnLst>
                              <p:par>
                                <p:cTn id="29" presetID="1" presetClass="entr" presetSubtype="0" fill="hold" nodeType="afterEffect">
                                  <p:stCondLst>
                                    <p:cond delay="0"/>
                                  </p:stCondLst>
                                  <p:childTnLst>
                                    <p:set>
                                      <p:cBhvr>
                                        <p:cTn id="30" dur="1" fill="hold">
                                          <p:stCondLst>
                                            <p:cond delay="749"/>
                                          </p:stCondLst>
                                        </p:cTn>
                                        <p:tgtEl>
                                          <p:spTgt spid="15">
                                            <p:txEl>
                                              <p:pRg st="8" end="8"/>
                                            </p:txEl>
                                          </p:spTgt>
                                        </p:tgtEl>
                                        <p:attrNameLst>
                                          <p:attrName>style.visibility</p:attrName>
                                        </p:attrNameLst>
                                      </p:cBhvr>
                                      <p:to>
                                        <p:strVal val="visible"/>
                                      </p:to>
                                    </p:set>
                                  </p:childTnLst>
                                </p:cTn>
                              </p:par>
                            </p:childTnLst>
                          </p:cTn>
                        </p:par>
                        <p:par>
                          <p:cTn id="31" fill="hold">
                            <p:stCondLst>
                              <p:cond delay="6000"/>
                            </p:stCondLst>
                            <p:childTnLst>
                              <p:par>
                                <p:cTn id="32" presetID="1" presetClass="entr" presetSubtype="0" fill="hold" nodeType="afterEffect">
                                  <p:stCondLst>
                                    <p:cond delay="0"/>
                                  </p:stCondLst>
                                  <p:childTnLst>
                                    <p:set>
                                      <p:cBhvr>
                                        <p:cTn id="33" dur="1" fill="hold">
                                          <p:stCondLst>
                                            <p:cond delay="749"/>
                                          </p:stCondLst>
                                        </p:cTn>
                                        <p:tgtEl>
                                          <p:spTgt spid="16">
                                            <p:txEl>
                                              <p:pRg st="0" end="0"/>
                                            </p:txEl>
                                          </p:spTgt>
                                        </p:tgtEl>
                                        <p:attrNameLst>
                                          <p:attrName>style.visibility</p:attrName>
                                        </p:attrNameLst>
                                      </p:cBhvr>
                                      <p:to>
                                        <p:strVal val="visible"/>
                                      </p:to>
                                    </p:set>
                                  </p:childTnLst>
                                </p:cTn>
                              </p:par>
                            </p:childTnLst>
                          </p:cTn>
                        </p:par>
                        <p:par>
                          <p:cTn id="34" fill="hold">
                            <p:stCondLst>
                              <p:cond delay="6750"/>
                            </p:stCondLst>
                            <p:childTnLst>
                              <p:par>
                                <p:cTn id="35" presetID="1" presetClass="entr" presetSubtype="0" fill="hold" nodeType="afterEffect">
                                  <p:stCondLst>
                                    <p:cond delay="0"/>
                                  </p:stCondLst>
                                  <p:childTnLst>
                                    <p:set>
                                      <p:cBhvr>
                                        <p:cTn id="36" dur="1" fill="hold">
                                          <p:stCondLst>
                                            <p:cond delay="749"/>
                                          </p:stCondLst>
                                        </p:cTn>
                                        <p:tgtEl>
                                          <p:spTgt spid="16">
                                            <p:txEl>
                                              <p:pRg st="1" end="1"/>
                                            </p:txEl>
                                          </p:spTgt>
                                        </p:tgtEl>
                                        <p:attrNameLst>
                                          <p:attrName>style.visibility</p:attrName>
                                        </p:attrNameLst>
                                      </p:cBhvr>
                                      <p:to>
                                        <p:strVal val="visible"/>
                                      </p:to>
                                    </p:set>
                                  </p:childTnLst>
                                </p:cTn>
                              </p:par>
                            </p:childTnLst>
                          </p:cTn>
                        </p:par>
                        <p:par>
                          <p:cTn id="37" fill="hold">
                            <p:stCondLst>
                              <p:cond delay="7500"/>
                            </p:stCondLst>
                            <p:childTnLst>
                              <p:par>
                                <p:cTn id="38" presetID="1" presetClass="entr" presetSubtype="0" fill="hold" nodeType="afterEffect">
                                  <p:stCondLst>
                                    <p:cond delay="0"/>
                                  </p:stCondLst>
                                  <p:childTnLst>
                                    <p:set>
                                      <p:cBhvr>
                                        <p:cTn id="39" dur="1" fill="hold">
                                          <p:stCondLst>
                                            <p:cond delay="749"/>
                                          </p:stCondLst>
                                        </p:cTn>
                                        <p:tgtEl>
                                          <p:spTgt spid="16">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499"/>
                                          </p:stCondLst>
                                        </p:cTn>
                                        <p:tgtEl>
                                          <p:spTgt spid="15">
                                            <p:txEl>
                                              <p:pRg st="4" end="4"/>
                                            </p:txEl>
                                          </p:spTgt>
                                        </p:tgtEl>
                                        <p:attrNameLst>
                                          <p:attrName>style.visibility</p:attrName>
                                        </p:attrNameLst>
                                      </p:cBhvr>
                                      <p:to>
                                        <p:strVal val="visible"/>
                                      </p:to>
                                    </p:set>
                                  </p:childTnLst>
                                </p:cTn>
                              </p:par>
                            </p:childTnLst>
                          </p:cTn>
                        </p:par>
                        <p:par>
                          <p:cTn id="44" fill="hold">
                            <p:stCondLst>
                              <p:cond delay="500"/>
                            </p:stCondLst>
                            <p:childTnLst>
                              <p:par>
                                <p:cTn id="45" presetID="1" presetClass="entr" presetSubtype="0" fill="hold" nodeType="afterEffect">
                                  <p:stCondLst>
                                    <p:cond delay="0"/>
                                  </p:stCondLst>
                                  <p:childTnLst>
                                    <p:set>
                                      <p:cBhvr>
                                        <p:cTn id="46" dur="1" fill="hold">
                                          <p:stCondLst>
                                            <p:cond delay="749"/>
                                          </p:stCondLst>
                                        </p:cTn>
                                        <p:tgtEl>
                                          <p:spTgt spid="15">
                                            <p:txEl>
                                              <p:pRg st="6" end="6"/>
                                            </p:txEl>
                                          </p:spTgt>
                                        </p:tgtEl>
                                        <p:attrNameLst>
                                          <p:attrName>style.visibility</p:attrName>
                                        </p:attrNameLst>
                                      </p:cBhvr>
                                      <p:to>
                                        <p:strVal val="visible"/>
                                      </p:to>
                                    </p:set>
                                  </p:childTnLst>
                                </p:cTn>
                              </p:par>
                            </p:childTnLst>
                          </p:cTn>
                        </p:par>
                        <p:par>
                          <p:cTn id="47" fill="hold">
                            <p:stCondLst>
                              <p:cond delay="1250"/>
                            </p:stCondLst>
                            <p:childTnLst>
                              <p:par>
                                <p:cTn id="48" presetID="1" presetClass="entr" presetSubtype="0" fill="hold" nodeType="afterEffect">
                                  <p:stCondLst>
                                    <p:cond delay="0"/>
                                  </p:stCondLst>
                                  <p:childTnLst>
                                    <p:set>
                                      <p:cBhvr>
                                        <p:cTn id="49" dur="1" fill="hold">
                                          <p:stCondLst>
                                            <p:cond delay="749"/>
                                          </p:stCondLst>
                                        </p:cTn>
                                        <p:tgtEl>
                                          <p:spTgt spid="16">
                                            <p:txEl>
                                              <p:pRg st="5" end="5"/>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3">
                                            <p:txEl>
                                              <p:pRg st="1" end="1"/>
                                            </p:txEl>
                                          </p:spTgt>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nodeType="afterEffect">
                                  <p:stCondLst>
                                    <p:cond delay="0"/>
                                  </p:stCondLst>
                                  <p:childTnLst>
                                    <p:set>
                                      <p:cBhvr>
                                        <p:cTn id="56" dur="1" fill="hold">
                                          <p:stCondLst>
                                            <p:cond delay="749"/>
                                          </p:stCondLst>
                                        </p:cTn>
                                        <p:tgtEl>
                                          <p:spTgt spid="13">
                                            <p:txEl>
                                              <p:pRg st="4" end="4"/>
                                            </p:txEl>
                                          </p:spTgt>
                                        </p:tgtEl>
                                        <p:attrNameLst>
                                          <p:attrName>style.visibility</p:attrName>
                                        </p:attrNameLst>
                                      </p:cBhvr>
                                      <p:to>
                                        <p:strVal val="visible"/>
                                      </p:to>
                                    </p:set>
                                  </p:childTnLst>
                                </p:cTn>
                              </p:par>
                            </p:childTnLst>
                          </p:cTn>
                        </p:par>
                        <p:par>
                          <p:cTn id="57" fill="hold">
                            <p:stCondLst>
                              <p:cond delay="750"/>
                            </p:stCondLst>
                            <p:childTnLst>
                              <p:par>
                                <p:cTn id="58" presetID="1" presetClass="entr" presetSubtype="0" fill="hold" nodeType="afterEffect">
                                  <p:stCondLst>
                                    <p:cond delay="0"/>
                                  </p:stCondLst>
                                  <p:childTnLst>
                                    <p:set>
                                      <p:cBhvr>
                                        <p:cTn id="59" dur="1" fill="hold">
                                          <p:stCondLst>
                                            <p:cond delay="749"/>
                                          </p:stCondLst>
                                        </p:cTn>
                                        <p:tgtEl>
                                          <p:spTgt spid="13">
                                            <p:txEl>
                                              <p:pRg st="5" end="5"/>
                                            </p:txEl>
                                          </p:spTgt>
                                        </p:tgtEl>
                                        <p:attrNameLst>
                                          <p:attrName>style.visibility</p:attrName>
                                        </p:attrNameLst>
                                      </p:cBhvr>
                                      <p:to>
                                        <p:strVal val="visible"/>
                                      </p:to>
                                    </p:set>
                                  </p:childTnLst>
                                </p:cTn>
                              </p:par>
                            </p:childTnLst>
                          </p:cTn>
                        </p:par>
                        <p:par>
                          <p:cTn id="60" fill="hold">
                            <p:stCondLst>
                              <p:cond delay="1500"/>
                            </p:stCondLst>
                            <p:childTnLst>
                              <p:par>
                                <p:cTn id="61" presetID="1" presetClass="entr" presetSubtype="0" fill="hold" nodeType="afterEffect">
                                  <p:stCondLst>
                                    <p:cond delay="0"/>
                                  </p:stCondLst>
                                  <p:childTnLst>
                                    <p:set>
                                      <p:cBhvr>
                                        <p:cTn id="62" dur="1" fill="hold">
                                          <p:stCondLst>
                                            <p:cond delay="749"/>
                                          </p:stCondLst>
                                        </p:cTn>
                                        <p:tgtEl>
                                          <p:spTgt spid="13">
                                            <p:txEl>
                                              <p:pRg st="7" end="7"/>
                                            </p:txEl>
                                          </p:spTgt>
                                        </p:tgtEl>
                                        <p:attrNameLst>
                                          <p:attrName>style.visibility</p:attrName>
                                        </p:attrNameLst>
                                      </p:cBhvr>
                                      <p:to>
                                        <p:strVal val="visible"/>
                                      </p:to>
                                    </p:set>
                                  </p:childTnLst>
                                </p:cTn>
                              </p:par>
                            </p:childTnLst>
                          </p:cTn>
                        </p:par>
                        <p:par>
                          <p:cTn id="63" fill="hold">
                            <p:stCondLst>
                              <p:cond delay="2250"/>
                            </p:stCondLst>
                            <p:childTnLst>
                              <p:par>
                                <p:cTn id="64" presetID="1" presetClass="entr" presetSubtype="0" fill="hold" nodeType="afterEffect">
                                  <p:stCondLst>
                                    <p:cond delay="0"/>
                                  </p:stCondLst>
                                  <p:childTnLst>
                                    <p:set>
                                      <p:cBhvr>
                                        <p:cTn id="65" dur="1" fill="hold">
                                          <p:stCondLst>
                                            <p:cond delay="749"/>
                                          </p:stCondLst>
                                        </p:cTn>
                                        <p:tgtEl>
                                          <p:spTgt spid="13">
                                            <p:txEl>
                                              <p:pRg st="8" end="8"/>
                                            </p:txEl>
                                          </p:spTgt>
                                        </p:tgtEl>
                                        <p:attrNameLst>
                                          <p:attrName>style.visibility</p:attrName>
                                        </p:attrNameLst>
                                      </p:cBhvr>
                                      <p:to>
                                        <p:strVal val="visible"/>
                                      </p:to>
                                    </p:set>
                                  </p:childTnLst>
                                </p:cTn>
                              </p:par>
                            </p:childTnLst>
                          </p:cTn>
                        </p:par>
                        <p:par>
                          <p:cTn id="66" fill="hold">
                            <p:stCondLst>
                              <p:cond delay="3000"/>
                            </p:stCondLst>
                            <p:childTnLst>
                              <p:par>
                                <p:cTn id="67" presetID="1" presetClass="entr" presetSubtype="0" fill="hold" nodeType="afterEffect">
                                  <p:stCondLst>
                                    <p:cond delay="0"/>
                                  </p:stCondLst>
                                  <p:childTnLst>
                                    <p:set>
                                      <p:cBhvr>
                                        <p:cTn id="68" dur="1" fill="hold">
                                          <p:stCondLst>
                                            <p:cond delay="749"/>
                                          </p:stCondLst>
                                        </p:cTn>
                                        <p:tgtEl>
                                          <p:spTgt spid="13">
                                            <p:txEl>
                                              <p:pRg st="9" end="9"/>
                                            </p:txEl>
                                          </p:spTgt>
                                        </p:tgtEl>
                                        <p:attrNameLst>
                                          <p:attrName>style.visibility</p:attrName>
                                        </p:attrNameLst>
                                      </p:cBhvr>
                                      <p:to>
                                        <p:strVal val="visible"/>
                                      </p:to>
                                    </p:set>
                                  </p:childTnLst>
                                </p:cTn>
                              </p:par>
                            </p:childTnLst>
                          </p:cTn>
                        </p:par>
                        <p:par>
                          <p:cTn id="69" fill="hold">
                            <p:stCondLst>
                              <p:cond delay="3750"/>
                            </p:stCondLst>
                            <p:childTnLst>
                              <p:par>
                                <p:cTn id="70" presetID="1" presetClass="entr" presetSubtype="0" fill="hold" nodeType="afterEffect">
                                  <p:stCondLst>
                                    <p:cond delay="500"/>
                                  </p:stCondLst>
                                  <p:childTnLst>
                                    <p:set>
                                      <p:cBhvr>
                                        <p:cTn id="71" dur="1" fill="hold">
                                          <p:stCondLst>
                                            <p:cond delay="749"/>
                                          </p:stCondLst>
                                        </p:cTn>
                                        <p:tgtEl>
                                          <p:spTgt spid="15">
                                            <p:txEl>
                                              <p:pRg st="2" end="2"/>
                                            </p:txEl>
                                          </p:spTgt>
                                        </p:tgtEl>
                                        <p:attrNameLst>
                                          <p:attrName>style.visibility</p:attrName>
                                        </p:attrNameLst>
                                      </p:cBhvr>
                                      <p:to>
                                        <p:strVal val="visible"/>
                                      </p:to>
                                    </p:set>
                                  </p:childTnLst>
                                </p:cTn>
                              </p:par>
                            </p:childTnLst>
                          </p:cTn>
                        </p:par>
                        <p:par>
                          <p:cTn id="72" fill="hold">
                            <p:stCondLst>
                              <p:cond delay="5000"/>
                            </p:stCondLst>
                            <p:childTnLst>
                              <p:par>
                                <p:cTn id="73" presetID="1" presetClass="entr" presetSubtype="0" fill="hold" nodeType="afterEffect">
                                  <p:stCondLst>
                                    <p:cond delay="0"/>
                                  </p:stCondLst>
                                  <p:childTnLst>
                                    <p:set>
                                      <p:cBhvr>
                                        <p:cTn id="74" dur="1" fill="hold">
                                          <p:stCondLst>
                                            <p:cond delay="749"/>
                                          </p:stCondLst>
                                        </p:cTn>
                                        <p:tgtEl>
                                          <p:spTgt spid="15">
                                            <p:txEl>
                                              <p:pRg st="9" end="9"/>
                                            </p:txEl>
                                          </p:spTgt>
                                        </p:tgtEl>
                                        <p:attrNameLst>
                                          <p:attrName>style.visibility</p:attrName>
                                        </p:attrNameLst>
                                      </p:cBhvr>
                                      <p:to>
                                        <p:strVal val="visible"/>
                                      </p:to>
                                    </p:set>
                                  </p:childTnLst>
                                </p:cTn>
                              </p:par>
                            </p:childTnLst>
                          </p:cTn>
                        </p:par>
                        <p:par>
                          <p:cTn id="75" fill="hold">
                            <p:stCondLst>
                              <p:cond delay="5750"/>
                            </p:stCondLst>
                            <p:childTnLst>
                              <p:par>
                                <p:cTn id="76" presetID="1" presetClass="entr" presetSubtype="0" fill="hold" nodeType="afterEffect">
                                  <p:stCondLst>
                                    <p:cond delay="0"/>
                                  </p:stCondLst>
                                  <p:childTnLst>
                                    <p:set>
                                      <p:cBhvr>
                                        <p:cTn id="77" dur="1" fill="hold">
                                          <p:stCondLst>
                                            <p:cond delay="749"/>
                                          </p:stCondLst>
                                        </p:cTn>
                                        <p:tgtEl>
                                          <p:spTgt spid="16">
                                            <p:txEl>
                                              <p:pRg st="2" end="2"/>
                                            </p:txEl>
                                          </p:spTgt>
                                        </p:tgtEl>
                                        <p:attrNameLst>
                                          <p:attrName>style.visibility</p:attrName>
                                        </p:attrNameLst>
                                      </p:cBhvr>
                                      <p:to>
                                        <p:strVal val="visible"/>
                                      </p:to>
                                    </p:set>
                                  </p:childTnLst>
                                </p:cTn>
                              </p:par>
                            </p:childTnLst>
                          </p:cTn>
                        </p:par>
                        <p:par>
                          <p:cTn id="78" fill="hold">
                            <p:stCondLst>
                              <p:cond delay="6500"/>
                            </p:stCondLst>
                            <p:childTnLst>
                              <p:par>
                                <p:cTn id="79" presetID="1" presetClass="entr" presetSubtype="0" fill="hold" nodeType="afterEffect">
                                  <p:stCondLst>
                                    <p:cond delay="0"/>
                                  </p:stCondLst>
                                  <p:childTnLst>
                                    <p:set>
                                      <p:cBhvr>
                                        <p:cTn id="80" dur="1" fill="hold">
                                          <p:stCondLst>
                                            <p:cond delay="749"/>
                                          </p:stCondLst>
                                        </p:cTn>
                                        <p:tgtEl>
                                          <p:spTgt spid="16">
                                            <p:txEl>
                                              <p:pRg st="3" end="3"/>
                                            </p:txEl>
                                          </p:spTgt>
                                        </p:tgtEl>
                                        <p:attrNameLst>
                                          <p:attrName>style.visibility</p:attrName>
                                        </p:attrNameLst>
                                      </p:cBhvr>
                                      <p:to>
                                        <p:strVal val="visible"/>
                                      </p:to>
                                    </p:set>
                                  </p:childTnLst>
                                </p:cTn>
                              </p:par>
                            </p:childTnLst>
                          </p:cTn>
                        </p:par>
                        <p:par>
                          <p:cTn id="81" fill="hold">
                            <p:stCondLst>
                              <p:cond delay="7250"/>
                            </p:stCondLst>
                            <p:childTnLst>
                              <p:par>
                                <p:cTn id="82" presetID="1" presetClass="entr" presetSubtype="0" fill="hold" nodeType="afterEffect">
                                  <p:stCondLst>
                                    <p:cond delay="0"/>
                                  </p:stCondLst>
                                  <p:childTnLst>
                                    <p:set>
                                      <p:cBhvr>
                                        <p:cTn id="83" dur="1" fill="hold">
                                          <p:stCondLst>
                                            <p:cond delay="749"/>
                                          </p:stCondLst>
                                        </p:cTn>
                                        <p:tgtEl>
                                          <p:spTgt spid="16">
                                            <p:txEl>
                                              <p:pRg st="4" end="4"/>
                                            </p:txEl>
                                          </p:spTgt>
                                        </p:tgtEl>
                                        <p:attrNameLst>
                                          <p:attrName>style.visibility</p:attrName>
                                        </p:attrNameLst>
                                      </p:cBhvr>
                                      <p:to>
                                        <p:strVal val="visible"/>
                                      </p:to>
                                    </p:set>
                                  </p:childTnLst>
                                </p:cTn>
                              </p:par>
                            </p:childTnLst>
                          </p:cTn>
                        </p:par>
                        <p:par>
                          <p:cTn id="84" fill="hold">
                            <p:stCondLst>
                              <p:cond delay="8000"/>
                            </p:stCondLst>
                            <p:childTnLst>
                              <p:par>
                                <p:cTn id="85" presetID="1" presetClass="entr" presetSubtype="0" fill="hold" nodeType="afterEffect">
                                  <p:stCondLst>
                                    <p:cond delay="0"/>
                                  </p:stCondLst>
                                  <p:childTnLst>
                                    <p:set>
                                      <p:cBhvr>
                                        <p:cTn id="86" dur="1" fill="hold">
                                          <p:stCondLst>
                                            <p:cond delay="749"/>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2B178B4-CDED-454C-BED2-2E2B10ADA703}"/>
              </a:ext>
            </a:extLst>
          </p:cNvPr>
          <p:cNvSpPr>
            <a:spLocks noGrp="1"/>
          </p:cNvSpPr>
          <p:nvPr>
            <p:ph type="ctrTitle"/>
          </p:nvPr>
        </p:nvSpPr>
        <p:spPr>
          <a:xfrm>
            <a:off x="1427305" y="355073"/>
            <a:ext cx="10113030" cy="731520"/>
          </a:xfrm>
        </p:spPr>
        <p:txBody>
          <a:bodyPr rtlCol="0"/>
          <a:lstStyle/>
          <a:p>
            <a:pPr algn="ctr" rtl="0"/>
            <a:r>
              <a:rPr lang="fr-FR" b="1" dirty="0">
                <a:latin typeface="Calibri" panose="020F0502020204030204" pitchFamily="34" charset="0"/>
                <a:cs typeface="Calibri" panose="020F0502020204030204" pitchFamily="34" charset="0"/>
              </a:rPr>
              <a:t>Vue d’ensemble</a:t>
            </a:r>
          </a:p>
        </p:txBody>
      </p:sp>
      <p:pic>
        <p:nvPicPr>
          <p:cNvPr id="82" name="Espace réservé d’image 81" descr="Badge coche contour">
            <a:extLst>
              <a:ext uri="{FF2B5EF4-FFF2-40B4-BE49-F238E27FC236}">
                <a16:creationId xmlns:a16="http://schemas.microsoft.com/office/drawing/2014/main" id="{BB002EF1-9F25-2D40-B395-99B429C0B9E5}"/>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a:stretch/>
        </p:blipFill>
        <p:spPr>
          <a:xfrm>
            <a:off x="1731474" y="2366353"/>
            <a:ext cx="368788" cy="368788"/>
          </a:xfrm>
        </p:spPr>
      </p:pic>
      <p:pic>
        <p:nvPicPr>
          <p:cNvPr id="84" name="Espace réservé d’image 83" descr="Publicité avec un remplissage uni">
            <a:extLst>
              <a:ext uri="{FF2B5EF4-FFF2-40B4-BE49-F238E27FC236}">
                <a16:creationId xmlns:a16="http://schemas.microsoft.com/office/drawing/2014/main" id="{2D47B889-990B-7744-B388-A04E8B719527}"/>
              </a:ext>
            </a:extLst>
          </p:cNvPr>
          <p:cNvPicPr>
            <a:picLocks noGrp="1" noChangeAspect="1"/>
          </p:cNvPicPr>
          <p:nvPr>
            <p:ph type="pic" sz="quarter" idx="14"/>
          </p:nvPr>
        </p:nvPicPr>
        <p:blipFill>
          <a:blip r:embed="rId5">
            <a:extLst>
              <a:ext uri="{96DAC541-7B7A-43D3-8B79-37D633B846F1}">
                <asvg:svgBlip xmlns:asvg="http://schemas.microsoft.com/office/drawing/2016/SVG/main" r:embed="rId6"/>
              </a:ext>
            </a:extLst>
          </a:blip>
          <a:srcRect/>
          <a:stretch/>
        </p:blipFill>
        <p:spPr>
          <a:xfrm>
            <a:off x="1731474" y="3592038"/>
            <a:ext cx="368788" cy="368788"/>
          </a:xfrm>
        </p:spPr>
      </p:pic>
      <p:pic>
        <p:nvPicPr>
          <p:cNvPr id="95" name="Espace réservé d’image 94" descr="icône&#10;">
            <a:extLst>
              <a:ext uri="{FF2B5EF4-FFF2-40B4-BE49-F238E27FC236}">
                <a16:creationId xmlns:a16="http://schemas.microsoft.com/office/drawing/2014/main" id="{22846FFF-A603-9047-B91F-1BBE3D044E35}"/>
              </a:ext>
              <a:ext uri="{C183D7F6-B498-43B3-948B-1728B52AA6E4}">
                <adec:decorative xmlns:adec="http://schemas.microsoft.com/office/drawing/2017/decorative" val="1"/>
              </a:ext>
            </a:extLst>
          </p:cNvPr>
          <p:cNvPicPr>
            <a:picLocks noGrp="1" noChangeAspect="1"/>
          </p:cNvPicPr>
          <p:nvPr>
            <p:ph type="pic" sz="quarter" idx="15"/>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p:pic>
      <p:pic>
        <p:nvPicPr>
          <p:cNvPr id="117" name="Espace réservé d’image 116" descr="icône&#10;">
            <a:extLst>
              <a:ext uri="{FF2B5EF4-FFF2-40B4-BE49-F238E27FC236}">
                <a16:creationId xmlns:a16="http://schemas.microsoft.com/office/drawing/2014/main" id="{9F6066D9-99C1-EA49-8232-E0CF4DFA9020}"/>
              </a:ext>
            </a:extLst>
          </p:cNvPr>
          <p:cNvPicPr>
            <a:picLocks noGrp="1" noChangeAspect="1"/>
          </p:cNvPicPr>
          <p:nvPr>
            <p:ph type="pic" sz="quarter" idx="21"/>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t="427" b="427"/>
          <a:stretch>
            <a:fillRect/>
          </a:stretch>
        </p:blipFill>
        <p:spPr/>
      </p:pic>
      <p:pic>
        <p:nvPicPr>
          <p:cNvPr id="119" name="Espace réservé d’image 118" descr="icône&#10;">
            <a:extLst>
              <a:ext uri="{FF2B5EF4-FFF2-40B4-BE49-F238E27FC236}">
                <a16:creationId xmlns:a16="http://schemas.microsoft.com/office/drawing/2014/main" id="{99C18B90-BB12-654C-AF46-B1098A1726C4}"/>
              </a:ext>
            </a:extLst>
          </p:cNvPr>
          <p:cNvPicPr>
            <a:picLocks noGrp="1" noChangeAspect="1"/>
          </p:cNvPicPr>
          <p:nvPr>
            <p:ph type="pic" sz="quarter" idx="22"/>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t="427" b="427"/>
          <a:stretch>
            <a:fillRect/>
          </a:stretch>
        </p:blipFill>
        <p:spPr/>
      </p:pic>
      <p:pic>
        <p:nvPicPr>
          <p:cNvPr id="121" name="Espace réservé d’image 120" descr="Apprentissage des langues à distance avec un remplissage uni">
            <a:extLst>
              <a:ext uri="{FF2B5EF4-FFF2-40B4-BE49-F238E27FC236}">
                <a16:creationId xmlns:a16="http://schemas.microsoft.com/office/drawing/2014/main" id="{4159F782-00CB-DC43-A1FC-7C24663612D0}"/>
              </a:ext>
              <a:ext uri="{C183D7F6-B498-43B3-948B-1728B52AA6E4}">
                <adec:decorative xmlns:adec="http://schemas.microsoft.com/office/drawing/2017/decorative" val="1"/>
              </a:ext>
            </a:extLst>
          </p:cNvPr>
          <p:cNvPicPr>
            <a:picLocks noGrp="1" noChangeAspect="1"/>
          </p:cNvPicPr>
          <p:nvPr>
            <p:ph type="pic" sz="quarter" idx="23"/>
          </p:nvPr>
        </p:nvPicPr>
        <p:blipFill>
          <a:blip r:embed="rId13">
            <a:extLst>
              <a:ext uri="{96DAC541-7B7A-43D3-8B79-37D633B846F1}">
                <asvg:svgBlip xmlns:asvg="http://schemas.microsoft.com/office/drawing/2016/SVG/main" r:embed="rId14"/>
              </a:ext>
            </a:extLst>
          </a:blip>
          <a:srcRect t="156" b="156"/>
          <a:stretch/>
        </p:blipFill>
        <p:spPr>
          <a:xfrm>
            <a:off x="6949266" y="4856634"/>
            <a:ext cx="369944" cy="368788"/>
          </a:xfrm>
        </p:spPr>
      </p:pic>
      <p:sp>
        <p:nvSpPr>
          <p:cNvPr id="267" name="Espace réservé du texte 266">
            <a:extLst>
              <a:ext uri="{FF2B5EF4-FFF2-40B4-BE49-F238E27FC236}">
                <a16:creationId xmlns:a16="http://schemas.microsoft.com/office/drawing/2014/main" id="{A694244C-EAE8-E84A-9A3B-8D12C1A5479B}"/>
              </a:ext>
            </a:extLst>
          </p:cNvPr>
          <p:cNvSpPr>
            <a:spLocks noGrp="1"/>
          </p:cNvSpPr>
          <p:nvPr>
            <p:ph type="body" sz="quarter" idx="25"/>
          </p:nvPr>
        </p:nvSpPr>
        <p:spPr/>
        <p:txBody>
          <a:bodyPr rtlCol="0"/>
          <a:lstStyle/>
          <a:p>
            <a:pPr rtl="0"/>
            <a:r>
              <a:rPr lang="fr-FR" dirty="0"/>
              <a:t>Pour avoir des réunions productives</a:t>
            </a:r>
          </a:p>
        </p:txBody>
      </p:sp>
      <p:sp>
        <p:nvSpPr>
          <p:cNvPr id="250" name="Espace réservé du texte 249">
            <a:extLst>
              <a:ext uri="{FF2B5EF4-FFF2-40B4-BE49-F238E27FC236}">
                <a16:creationId xmlns:a16="http://schemas.microsoft.com/office/drawing/2014/main" id="{2FC5F420-06C1-8C4F-9332-B0D58D4733C9}"/>
              </a:ext>
            </a:extLst>
          </p:cNvPr>
          <p:cNvSpPr>
            <a:spLocks noGrp="1"/>
          </p:cNvSpPr>
          <p:nvPr>
            <p:ph type="body" idx="26"/>
          </p:nvPr>
        </p:nvSpPr>
        <p:spPr/>
        <p:txBody>
          <a:bodyPr rtlCol="0"/>
          <a:lstStyle/>
          <a:p>
            <a:pPr rtl="0"/>
            <a:r>
              <a:rPr lang="fr-FR" sz="2000" dirty="0">
                <a:latin typeface="Calibri" panose="020F0502020204030204" pitchFamily="34" charset="0"/>
                <a:cs typeface="Calibri" panose="020F0502020204030204" pitchFamily="34" charset="0"/>
              </a:rPr>
              <a:t>Bonnes pratiques</a:t>
            </a:r>
          </a:p>
        </p:txBody>
      </p:sp>
      <p:sp>
        <p:nvSpPr>
          <p:cNvPr id="293" name="Espace réservé du texte 292">
            <a:extLst>
              <a:ext uri="{FF2B5EF4-FFF2-40B4-BE49-F238E27FC236}">
                <a16:creationId xmlns:a16="http://schemas.microsoft.com/office/drawing/2014/main" id="{95FAB652-3154-9344-A0FB-A255D42D5CC0}"/>
              </a:ext>
            </a:extLst>
          </p:cNvPr>
          <p:cNvSpPr>
            <a:spLocks noGrp="1"/>
          </p:cNvSpPr>
          <p:nvPr>
            <p:ph type="body" sz="quarter" idx="27"/>
          </p:nvPr>
        </p:nvSpPr>
        <p:spPr>
          <a:xfrm>
            <a:off x="2488785" y="3747483"/>
            <a:ext cx="3995035" cy="426685"/>
          </a:xfrm>
        </p:spPr>
        <p:txBody>
          <a:bodyPr rtlCol="0"/>
          <a:lstStyle/>
          <a:p>
            <a:pPr rtl="0"/>
            <a:r>
              <a:rPr lang="fr-FR" dirty="0"/>
              <a:t>Quoi et pourquoi ?</a:t>
            </a:r>
          </a:p>
        </p:txBody>
      </p:sp>
      <p:sp>
        <p:nvSpPr>
          <p:cNvPr id="294" name="Espace réservé du texte 293">
            <a:extLst>
              <a:ext uri="{FF2B5EF4-FFF2-40B4-BE49-F238E27FC236}">
                <a16:creationId xmlns:a16="http://schemas.microsoft.com/office/drawing/2014/main" id="{98606489-5891-5241-A48C-BB3725C75A3D}"/>
              </a:ext>
            </a:extLst>
          </p:cNvPr>
          <p:cNvSpPr>
            <a:spLocks noGrp="1"/>
          </p:cNvSpPr>
          <p:nvPr>
            <p:ph type="body" idx="28"/>
          </p:nvPr>
        </p:nvSpPr>
        <p:spPr/>
        <p:txBody>
          <a:bodyPr rtlCol="0"/>
          <a:lstStyle/>
          <a:p>
            <a:r>
              <a:rPr lang="fr-FR" sz="2000" dirty="0">
                <a:latin typeface="Calibri" panose="020F0502020204030204" pitchFamily="34" charset="0"/>
                <a:cs typeface="Calibri" panose="020F0502020204030204" pitchFamily="34" charset="0"/>
              </a:rPr>
              <a:t>Changements aux réunions</a:t>
            </a:r>
          </a:p>
        </p:txBody>
      </p:sp>
      <p:sp>
        <p:nvSpPr>
          <p:cNvPr id="295" name="Espace réservé du texte 294">
            <a:extLst>
              <a:ext uri="{FF2B5EF4-FFF2-40B4-BE49-F238E27FC236}">
                <a16:creationId xmlns:a16="http://schemas.microsoft.com/office/drawing/2014/main" id="{2A38F4C8-B925-E44A-8AEB-4EA4469EA6E1}"/>
              </a:ext>
            </a:extLst>
          </p:cNvPr>
          <p:cNvSpPr>
            <a:spLocks noGrp="1"/>
          </p:cNvSpPr>
          <p:nvPr>
            <p:ph type="body" sz="quarter" idx="29"/>
          </p:nvPr>
        </p:nvSpPr>
        <p:spPr/>
        <p:txBody>
          <a:bodyPr rtlCol="0"/>
          <a:lstStyle/>
          <a:p>
            <a:pPr rtl="0"/>
            <a:r>
              <a:rPr lang="fr-FR" dirty="0"/>
              <a:t>Nouvel ordre du jour et lignes directrices</a:t>
            </a:r>
          </a:p>
        </p:txBody>
      </p:sp>
      <p:sp>
        <p:nvSpPr>
          <p:cNvPr id="296" name="Espace réservé du texte 295">
            <a:extLst>
              <a:ext uri="{FF2B5EF4-FFF2-40B4-BE49-F238E27FC236}">
                <a16:creationId xmlns:a16="http://schemas.microsoft.com/office/drawing/2014/main" id="{A085C71C-38D8-D24F-98A3-15D7868C8C19}"/>
              </a:ext>
            </a:extLst>
          </p:cNvPr>
          <p:cNvSpPr>
            <a:spLocks noGrp="1"/>
          </p:cNvSpPr>
          <p:nvPr>
            <p:ph type="body" idx="30"/>
          </p:nvPr>
        </p:nvSpPr>
        <p:spPr/>
        <p:txBody>
          <a:bodyPr rtlCol="0"/>
          <a:lstStyle/>
          <a:p>
            <a:r>
              <a:rPr lang="fr-FR" sz="2000" dirty="0">
                <a:latin typeface="Calibri" panose="020F0502020204030204" pitchFamily="34" charset="0"/>
                <a:cs typeface="Calibri" panose="020F0502020204030204" pitchFamily="34" charset="0"/>
              </a:rPr>
              <a:t>RÉUNIONS DE CONSEIL</a:t>
            </a:r>
          </a:p>
        </p:txBody>
      </p:sp>
      <p:sp>
        <p:nvSpPr>
          <p:cNvPr id="299" name="Espace réservé du texte 298">
            <a:extLst>
              <a:ext uri="{FF2B5EF4-FFF2-40B4-BE49-F238E27FC236}">
                <a16:creationId xmlns:a16="http://schemas.microsoft.com/office/drawing/2014/main" id="{BA9886D9-B6B7-5D49-AEB9-AFC0BB9CD938}"/>
              </a:ext>
            </a:extLst>
          </p:cNvPr>
          <p:cNvSpPr>
            <a:spLocks noGrp="1"/>
          </p:cNvSpPr>
          <p:nvPr>
            <p:ph type="body" sz="quarter" idx="33"/>
          </p:nvPr>
        </p:nvSpPr>
        <p:spPr>
          <a:xfrm>
            <a:off x="7766655" y="2779736"/>
            <a:ext cx="3995035" cy="426685"/>
          </a:xfrm>
        </p:spPr>
        <p:txBody>
          <a:bodyPr rtlCol="0"/>
          <a:lstStyle/>
          <a:p>
            <a:pPr rtl="0"/>
            <a:r>
              <a:rPr lang="fr-FR" dirty="0"/>
              <a:t>Nouvel ordre du jour et lignes directrices</a:t>
            </a:r>
          </a:p>
        </p:txBody>
      </p:sp>
      <p:sp>
        <p:nvSpPr>
          <p:cNvPr id="300" name="Espace réservé du texte 299">
            <a:extLst>
              <a:ext uri="{FF2B5EF4-FFF2-40B4-BE49-F238E27FC236}">
                <a16:creationId xmlns:a16="http://schemas.microsoft.com/office/drawing/2014/main" id="{6E3DA1E8-1071-DA4F-B15A-B8C4D04ED94B}"/>
              </a:ext>
            </a:extLst>
          </p:cNvPr>
          <p:cNvSpPr>
            <a:spLocks noGrp="1"/>
          </p:cNvSpPr>
          <p:nvPr>
            <p:ph type="body" idx="34"/>
          </p:nvPr>
        </p:nvSpPr>
        <p:spPr/>
        <p:txBody>
          <a:bodyPr rtlCol="0" anchor="t"/>
          <a:lstStyle/>
          <a:p>
            <a:pPr rtl="0"/>
            <a:r>
              <a:rPr lang="fr-FR" sz="2000" dirty="0" err="1">
                <a:latin typeface="Calibri" panose="020F0502020204030204" pitchFamily="34" charset="0"/>
                <a:cs typeface="Calibri" panose="020F0502020204030204" pitchFamily="34" charset="0"/>
              </a:rPr>
              <a:t>RéunionS</a:t>
            </a:r>
            <a:r>
              <a:rPr lang="fr-FR" sz="2000" dirty="0">
                <a:latin typeface="Calibri" panose="020F0502020204030204" pitchFamily="34" charset="0"/>
                <a:cs typeface="Calibri" panose="020F0502020204030204" pitchFamily="34" charset="0"/>
              </a:rPr>
              <a:t> de planification des officiers</a:t>
            </a:r>
          </a:p>
        </p:txBody>
      </p:sp>
      <p:sp>
        <p:nvSpPr>
          <p:cNvPr id="301" name="Espace réservé du texte 300">
            <a:extLst>
              <a:ext uri="{FF2B5EF4-FFF2-40B4-BE49-F238E27FC236}">
                <a16:creationId xmlns:a16="http://schemas.microsoft.com/office/drawing/2014/main" id="{5E5FEC2A-D114-234A-993E-D136899FE1EA}"/>
              </a:ext>
            </a:extLst>
          </p:cNvPr>
          <p:cNvSpPr>
            <a:spLocks noGrp="1"/>
          </p:cNvSpPr>
          <p:nvPr>
            <p:ph type="body" sz="quarter" idx="35"/>
          </p:nvPr>
        </p:nvSpPr>
        <p:spPr/>
        <p:txBody>
          <a:bodyPr rtlCol="0"/>
          <a:lstStyle/>
          <a:p>
            <a:pPr rtl="0"/>
            <a:r>
              <a:rPr lang="fr-FR" dirty="0"/>
              <a:t>Meilleures pratiques</a:t>
            </a:r>
          </a:p>
        </p:txBody>
      </p:sp>
      <p:sp>
        <p:nvSpPr>
          <p:cNvPr id="302" name="Espace réservé du texte 301">
            <a:extLst>
              <a:ext uri="{FF2B5EF4-FFF2-40B4-BE49-F238E27FC236}">
                <a16:creationId xmlns:a16="http://schemas.microsoft.com/office/drawing/2014/main" id="{54932BF7-A47E-994E-8D38-4B3A53B38E24}"/>
              </a:ext>
            </a:extLst>
          </p:cNvPr>
          <p:cNvSpPr>
            <a:spLocks noGrp="1"/>
          </p:cNvSpPr>
          <p:nvPr>
            <p:ph type="body" idx="36"/>
          </p:nvPr>
        </p:nvSpPr>
        <p:spPr/>
        <p:txBody>
          <a:bodyPr rtlCol="0"/>
          <a:lstStyle/>
          <a:p>
            <a:r>
              <a:rPr lang="fr-FR" sz="2000" dirty="0">
                <a:latin typeface="Calibri" panose="020F0502020204030204" pitchFamily="34" charset="0"/>
                <a:cs typeface="Calibri" panose="020F0502020204030204" pitchFamily="34" charset="0"/>
              </a:rPr>
              <a:t>Réunions virtuelles</a:t>
            </a:r>
          </a:p>
        </p:txBody>
      </p:sp>
      <p:sp>
        <p:nvSpPr>
          <p:cNvPr id="303" name="Espace réservé du texte 302">
            <a:extLst>
              <a:ext uri="{FF2B5EF4-FFF2-40B4-BE49-F238E27FC236}">
                <a16:creationId xmlns:a16="http://schemas.microsoft.com/office/drawing/2014/main" id="{297E64BC-E4C5-384E-A885-311532A07874}"/>
              </a:ext>
            </a:extLst>
          </p:cNvPr>
          <p:cNvSpPr>
            <a:spLocks noGrp="1"/>
          </p:cNvSpPr>
          <p:nvPr>
            <p:ph type="body" sz="quarter" idx="37"/>
          </p:nvPr>
        </p:nvSpPr>
        <p:spPr>
          <a:xfrm>
            <a:off x="7766655" y="5273558"/>
            <a:ext cx="3995035" cy="426685"/>
          </a:xfrm>
        </p:spPr>
        <p:txBody>
          <a:bodyPr rtlCol="0"/>
          <a:lstStyle/>
          <a:p>
            <a:pPr rtl="0"/>
            <a:r>
              <a:rPr lang="fr-FR" dirty="0"/>
              <a:t>Liste de vérification, Scénario du Grand Chevalier</a:t>
            </a:r>
          </a:p>
        </p:txBody>
      </p:sp>
      <p:sp>
        <p:nvSpPr>
          <p:cNvPr id="304" name="Espace réservé du texte 303">
            <a:extLst>
              <a:ext uri="{FF2B5EF4-FFF2-40B4-BE49-F238E27FC236}">
                <a16:creationId xmlns:a16="http://schemas.microsoft.com/office/drawing/2014/main" id="{56A69270-6AB8-3E49-9D29-BF18A8EC0901}"/>
              </a:ext>
            </a:extLst>
          </p:cNvPr>
          <p:cNvSpPr>
            <a:spLocks noGrp="1"/>
          </p:cNvSpPr>
          <p:nvPr>
            <p:ph type="body" idx="38"/>
          </p:nvPr>
        </p:nvSpPr>
        <p:spPr/>
        <p:txBody>
          <a:bodyPr rtlCol="0" anchor="t"/>
          <a:lstStyle/>
          <a:p>
            <a:r>
              <a:rPr lang="fr-FR" sz="2000" dirty="0">
                <a:latin typeface="Calibri" panose="020F0502020204030204" pitchFamily="34" charset="0"/>
                <a:cs typeface="Calibri" panose="020F0502020204030204" pitchFamily="34" charset="0"/>
              </a:rPr>
              <a:t>Ressources pour grands chevaliers</a:t>
            </a:r>
          </a:p>
        </p:txBody>
      </p:sp>
      <p:sp>
        <p:nvSpPr>
          <p:cNvPr id="2" name="ZoneTexte 1">
            <a:extLst>
              <a:ext uri="{FF2B5EF4-FFF2-40B4-BE49-F238E27FC236}">
                <a16:creationId xmlns:a16="http://schemas.microsoft.com/office/drawing/2014/main" id="{07E15182-68BF-440B-84C8-349A1FAB7B13}"/>
              </a:ext>
            </a:extLst>
          </p:cNvPr>
          <p:cNvSpPr txBox="1"/>
          <p:nvPr/>
        </p:nvSpPr>
        <p:spPr>
          <a:xfrm>
            <a:off x="1603169" y="1086593"/>
            <a:ext cx="99371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fr-CA" sz="2000" b="1" i="1" u="none" strike="noStrike" kern="1200" cap="none" spc="0" normalizeH="0" baseline="0" noProof="0" dirty="0">
                <a:ln>
                  <a:noFill/>
                </a:ln>
                <a:solidFill>
                  <a:srgbClr val="045FC4">
                    <a:lumMod val="75000"/>
                  </a:srgbClr>
                </a:solidFill>
                <a:effectLst/>
                <a:uLnTx/>
                <a:uFillTx/>
                <a:latin typeface="Calibri" panose="020F0502020204030204"/>
                <a:ea typeface="+mn-ea"/>
                <a:cs typeface="+mn-cs"/>
              </a:rPr>
              <a:t>Des Conseils forts organisent de bonnes réunions que les membres apprécient.</a:t>
            </a:r>
            <a:endParaRPr kumimoji="0" lang="fr-CA" sz="1800" b="1" i="1" u="none" strike="noStrike" kern="1200" cap="none" spc="0" normalizeH="0" baseline="0" noProof="0" dirty="0">
              <a:ln>
                <a:noFill/>
              </a:ln>
              <a:solidFill>
                <a:srgbClr val="045F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87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499"/>
                                          </p:stCondLst>
                                        </p:cTn>
                                        <p:tgtEl>
                                          <p:spTgt spid="267">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94">
                                            <p:txEl>
                                              <p:pRg st="0" end="0"/>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499"/>
                                          </p:stCondLst>
                                        </p:cTn>
                                        <p:tgtEl>
                                          <p:spTgt spid="29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6">
                                            <p:txEl>
                                              <p:pRg st="0" end="0"/>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499"/>
                                          </p:stCondLst>
                                        </p:cTn>
                                        <p:tgtEl>
                                          <p:spTgt spid="295">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00">
                                            <p:txEl>
                                              <p:pRg st="0" end="0"/>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499"/>
                                          </p:stCondLst>
                                        </p:cTn>
                                        <p:tgtEl>
                                          <p:spTgt spid="29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2">
                                            <p:txEl>
                                              <p:pRg st="0" end="0"/>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499"/>
                                          </p:stCondLst>
                                        </p:cTn>
                                        <p:tgtEl>
                                          <p:spTgt spid="301">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04">
                                            <p:txEl>
                                              <p:pRg st="0" end="0"/>
                                            </p:txEl>
                                          </p:spTgt>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499"/>
                                          </p:stCondLst>
                                        </p:cTn>
                                        <p:tgtEl>
                                          <p:spTgt spid="3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build="p"/>
      <p:bldP spid="250" grpId="0" build="p"/>
      <p:bldP spid="293" grpId="0" build="p"/>
      <p:bldP spid="294" grpId="0" build="p"/>
      <p:bldP spid="295" grpId="0" build="p"/>
      <p:bldP spid="296" grpId="0" build="p"/>
      <p:bldP spid="299" grpId="0" build="p"/>
      <p:bldP spid="300" grpId="0" build="p"/>
      <p:bldP spid="301" grpId="0" build="p"/>
      <p:bldP spid="302" grpId="0" build="p"/>
      <p:bldP spid="303" grpId="0" build="p"/>
      <p:bldP spid="30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50000"/>
            <a:alpha val="0"/>
          </a:schemeClr>
        </a:solid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3DEA4B7-AA54-40DC-8234-9401E0E6483B}"/>
              </a:ext>
            </a:extLst>
          </p:cNvPr>
          <p:cNvSpPr>
            <a:spLocks noGrp="1"/>
          </p:cNvSpPr>
          <p:nvPr>
            <p:ph type="body" sz="quarter" idx="14"/>
          </p:nvPr>
        </p:nvSpPr>
        <p:spPr>
          <a:xfrm>
            <a:off x="392619" y="1585125"/>
            <a:ext cx="11369070" cy="4933230"/>
          </a:xfrm>
        </p:spPr>
        <p:txBody>
          <a:bodyPr>
            <a:normAutofit fontScale="92500" lnSpcReduction="20000"/>
          </a:bodyPr>
          <a:lstStyle/>
          <a:p>
            <a:pPr marL="742950" lvl="1" indent="-285750">
              <a:buFont typeface="Wingdings" panose="05000000000000000000" pitchFamily="2" charset="2"/>
              <a:buChar char="Ø"/>
            </a:pPr>
            <a:r>
              <a:rPr lang="fr-CA" sz="2400" dirty="0">
                <a:latin typeface="+mn-lt"/>
              </a:rPr>
              <a:t>De bonnes réunions nécessitent une bonne préparation:</a:t>
            </a:r>
          </a:p>
          <a:p>
            <a:pPr marL="1200150" lvl="2" indent="-285750">
              <a:spcBef>
                <a:spcPts val="0"/>
              </a:spcBef>
              <a:buFont typeface="Wingdings" panose="05000000000000000000" pitchFamily="2" charset="2"/>
              <a:buChar char="Ø"/>
            </a:pPr>
            <a:r>
              <a:rPr lang="fr-CA" sz="2200" dirty="0">
                <a:latin typeface="+mn-lt"/>
              </a:rPr>
              <a:t>La partie essentielle de la préparation consiste faire savoir aux membres quand et où la réunion aura lieu;</a:t>
            </a:r>
          </a:p>
          <a:p>
            <a:pPr marL="1200150" lvl="2" indent="-285750">
              <a:spcBef>
                <a:spcPts val="0"/>
              </a:spcBef>
              <a:buFont typeface="Wingdings" panose="05000000000000000000" pitchFamily="2" charset="2"/>
              <a:buChar char="Ø"/>
            </a:pPr>
            <a:r>
              <a:rPr lang="fr-CA" sz="2200" dirty="0">
                <a:latin typeface="+mn-lt"/>
              </a:rPr>
              <a:t>Démarrer et terminer à l’heure – pas plus d’une heure;</a:t>
            </a:r>
          </a:p>
          <a:p>
            <a:pPr marL="1200150" lvl="2" indent="-285750">
              <a:spcBef>
                <a:spcPts val="0"/>
              </a:spcBef>
              <a:buFont typeface="Wingdings" panose="05000000000000000000" pitchFamily="2" charset="2"/>
              <a:buChar char="Ø"/>
            </a:pPr>
            <a:r>
              <a:rPr lang="fr-CA" sz="2200" dirty="0">
                <a:latin typeface="+mn-lt"/>
              </a:rPr>
              <a:t>Une bonne réunion commence par un bon ordre du jour :</a:t>
            </a:r>
          </a:p>
          <a:p>
            <a:pPr marL="1657350" lvl="3" indent="-285750">
              <a:buFont typeface="Wingdings" panose="05000000000000000000" pitchFamily="2" charset="2"/>
              <a:buChar char="Ø"/>
            </a:pPr>
            <a:r>
              <a:rPr lang="fr-CA" sz="2000" i="1" dirty="0">
                <a:latin typeface="+mn-lt"/>
              </a:rPr>
              <a:t>Voir Annexe A : Liste de contrôle et de préparation;</a:t>
            </a:r>
          </a:p>
          <a:p>
            <a:pPr marL="742950" lvl="1" indent="-285750">
              <a:buFont typeface="Wingdings" panose="05000000000000000000" pitchFamily="2" charset="2"/>
              <a:buChar char="Ø"/>
            </a:pPr>
            <a:r>
              <a:rPr lang="fr-CA" sz="2400" dirty="0">
                <a:latin typeface="+mn-lt"/>
              </a:rPr>
              <a:t>Les Grands Chevaliers efficaces utilisent les procédures parlementaires et manient le maillet avec impact :</a:t>
            </a:r>
          </a:p>
          <a:p>
            <a:pPr marL="1200150" lvl="2" indent="-285750">
              <a:buFont typeface="Wingdings" panose="05000000000000000000" pitchFamily="2" charset="2"/>
              <a:buChar char="Ø"/>
            </a:pPr>
            <a:r>
              <a:rPr lang="fr-CA" sz="2100" i="1" dirty="0">
                <a:latin typeface="+mn-lt"/>
              </a:rPr>
              <a:t>Utilisez l’Annexe C : Scénario du Grand Chevalier pour réunions de Conseil;</a:t>
            </a:r>
          </a:p>
          <a:p>
            <a:pPr marL="742950" lvl="1" indent="-285750">
              <a:buFont typeface="Wingdings" panose="05000000000000000000" pitchFamily="2" charset="2"/>
              <a:buChar char="Ø"/>
            </a:pPr>
            <a:r>
              <a:rPr lang="fr-CA" sz="2400" dirty="0">
                <a:latin typeface="+mn-lt"/>
              </a:rPr>
              <a:t>Les Secrétaires-Archivistes devraient diffuser les procès-verbaux à l’avance par voie électronique à tous les membres, de manière sécurisée et confidentielle;</a:t>
            </a:r>
          </a:p>
          <a:p>
            <a:pPr marL="742950" lvl="1" indent="-285750">
              <a:buFont typeface="Wingdings" panose="05000000000000000000" pitchFamily="2" charset="2"/>
              <a:buChar char="Ø"/>
            </a:pPr>
            <a:r>
              <a:rPr lang="fr-CA" sz="2400" dirty="0">
                <a:solidFill>
                  <a:srgbClr val="000000"/>
                </a:solidFill>
                <a:latin typeface="Calibri" panose="020F0502020204030204"/>
              </a:rPr>
              <a:t>Le Cérémoniaire doit préparer la salle, installer tous les objets cérémoniels et mettre à la disposition de tous, des masques et des fournitures de désinfection.</a:t>
            </a:r>
          </a:p>
          <a:p>
            <a:pPr marL="742950" lvl="1" indent="-285750">
              <a:buFont typeface="Wingdings" panose="05000000000000000000" pitchFamily="2" charset="2"/>
              <a:buChar char="Ø"/>
            </a:pPr>
            <a:r>
              <a:rPr lang="fr-CA" sz="2400" dirty="0">
                <a:latin typeface="+mn-lt"/>
              </a:rPr>
              <a:t>Un expert en technologie doit être désigné pour faciliter la participation - assemblée virtuelle;</a:t>
            </a:r>
          </a:p>
          <a:p>
            <a:pPr marL="742950" lvl="1" indent="-285750">
              <a:buFont typeface="Wingdings" panose="05000000000000000000" pitchFamily="2" charset="2"/>
              <a:buChar char="Ø"/>
            </a:pPr>
            <a:r>
              <a:rPr lang="fr-CA" sz="2400" dirty="0">
                <a:latin typeface="+mn-lt"/>
              </a:rPr>
              <a:t>Les invités et dignitaires doivent être invités suffisamment d’avance et leur réserver un temps de parole.</a:t>
            </a:r>
          </a:p>
        </p:txBody>
      </p:sp>
      <p:pic>
        <p:nvPicPr>
          <p:cNvPr id="12" name="Espace réservé d’image 81" descr="Badge coche contour">
            <a:extLst>
              <a:ext uri="{FF2B5EF4-FFF2-40B4-BE49-F238E27FC236}">
                <a16:creationId xmlns:a16="http://schemas.microsoft.com/office/drawing/2014/main" id="{F793BC98-B099-4C1C-92DB-68DD63F789B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30313" y="369313"/>
            <a:ext cx="731520" cy="731520"/>
          </a:xfrm>
          <a:prstGeom prst="rect">
            <a:avLst/>
          </a:prstGeom>
        </p:spPr>
      </p:pic>
      <p:sp>
        <p:nvSpPr>
          <p:cNvPr id="7" name="Titre 2">
            <a:extLst>
              <a:ext uri="{FF2B5EF4-FFF2-40B4-BE49-F238E27FC236}">
                <a16:creationId xmlns:a16="http://schemas.microsoft.com/office/drawing/2014/main" id="{F0F74024-7D38-4607-9FB8-9804954BF030}"/>
              </a:ext>
            </a:extLst>
          </p:cNvPr>
          <p:cNvSpPr txBox="1">
            <a:spLocks/>
          </p:cNvSpPr>
          <p:nvPr/>
        </p:nvSpPr>
        <p:spPr>
          <a:xfrm>
            <a:off x="392619" y="245327"/>
            <a:ext cx="11369068" cy="979493"/>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4500" b="1" i="0" u="none" strike="noStrike" kern="1200" cap="all" spc="0" normalizeH="0" baseline="0" noProof="0" dirty="0">
                <a:ln>
                  <a:noFill/>
                </a:ln>
                <a:solidFill>
                  <a:srgbClr val="0070C0"/>
                </a:solidFill>
                <a:effectLst/>
                <a:uLnTx/>
                <a:uFillTx/>
                <a:latin typeface="+mn-lt"/>
                <a:ea typeface="+mj-ea"/>
                <a:cs typeface="+mj-cs"/>
              </a:rPr>
              <a:t>Bonnes pratiques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2000" b="1" i="0" u="none" strike="noStrike" kern="1200" cap="all" spc="0" normalizeH="0" baseline="0" noProof="0" dirty="0">
                <a:ln>
                  <a:noFill/>
                </a:ln>
                <a:solidFill>
                  <a:srgbClr val="000000"/>
                </a:solidFill>
                <a:effectLst/>
                <a:uLnTx/>
                <a:uFillTx/>
                <a:latin typeface="+mn-lt"/>
                <a:ea typeface="+mj-ea"/>
                <a:cs typeface="+mj-cs"/>
              </a:rPr>
              <a:t>préparation des réunions</a:t>
            </a:r>
            <a:endParaRPr kumimoji="0" lang="fr-CA" sz="4500" b="1" i="0" u="none" strike="noStrike" kern="1200" cap="all" spc="0" normalizeH="0" baseline="0" noProof="0" dirty="0">
              <a:ln>
                <a:noFill/>
              </a:ln>
              <a:solidFill>
                <a:srgbClr val="000000"/>
              </a:solidFill>
              <a:effectLst/>
              <a:uLnTx/>
              <a:uFillTx/>
              <a:latin typeface="+mn-lt"/>
              <a:ea typeface="+mj-ea"/>
              <a:cs typeface="+mj-cs"/>
            </a:endParaRPr>
          </a:p>
        </p:txBody>
      </p:sp>
    </p:spTree>
    <p:extLst>
      <p:ext uri="{BB962C8B-B14F-4D97-AF65-F5344CB8AC3E}">
        <p14:creationId xmlns:p14="http://schemas.microsoft.com/office/powerpoint/2010/main" val="248508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5">
                                            <p:txEl>
                                              <p:pRg st="0" end="0"/>
                                            </p:txEl>
                                          </p:spTgt>
                                        </p:tgtEl>
                                        <p:attrNameLst>
                                          <p:attrName>style.visibility</p:attrName>
                                        </p:attrNameLst>
                                      </p:cBhvr>
                                      <p:to>
                                        <p:strVal val="visible"/>
                                      </p:to>
                                    </p:set>
                                  </p:childTnLst>
                                </p:cTn>
                              </p:par>
                            </p:childTnLst>
                          </p:cTn>
                        </p:par>
                        <p:par>
                          <p:cTn id="7" fill="hold">
                            <p:stCondLst>
                              <p:cond delay="10"/>
                            </p:stCondLst>
                            <p:childTnLst>
                              <p:par>
                                <p:cTn id="8" presetID="1" presetClass="entr" presetSubtype="0" fill="hold" nodeType="afterEffect">
                                  <p:stCondLst>
                                    <p:cond delay="0"/>
                                  </p:stCondLst>
                                  <p:childTnLst>
                                    <p:set>
                                      <p:cBhvr>
                                        <p:cTn id="9" dur="1" fill="hold">
                                          <p:stCondLst>
                                            <p:cond delay="499"/>
                                          </p:stCondLst>
                                        </p:cTn>
                                        <p:tgtEl>
                                          <p:spTgt spid="5">
                                            <p:txEl>
                                              <p:pRg st="1" end="1"/>
                                            </p:txEl>
                                          </p:spTgt>
                                        </p:tgtEl>
                                        <p:attrNameLst>
                                          <p:attrName>style.visibility</p:attrName>
                                        </p:attrNameLst>
                                      </p:cBhvr>
                                      <p:to>
                                        <p:strVal val="visible"/>
                                      </p:to>
                                    </p:set>
                                  </p:childTnLst>
                                </p:cTn>
                              </p:par>
                            </p:childTnLst>
                          </p:cTn>
                        </p:par>
                        <p:par>
                          <p:cTn id="10" fill="hold">
                            <p:stCondLst>
                              <p:cond delay="510"/>
                            </p:stCondLst>
                            <p:childTnLst>
                              <p:par>
                                <p:cTn id="11" presetID="1" presetClass="entr" presetSubtype="0" fill="hold" nodeType="afterEffect">
                                  <p:stCondLst>
                                    <p:cond delay="0"/>
                                  </p:stCondLst>
                                  <p:childTnLst>
                                    <p:set>
                                      <p:cBhvr>
                                        <p:cTn id="12" dur="1" fill="hold">
                                          <p:stCondLst>
                                            <p:cond delay="499"/>
                                          </p:stCondLst>
                                        </p:cTn>
                                        <p:tgtEl>
                                          <p:spTgt spid="5">
                                            <p:txEl>
                                              <p:pRg st="2" end="2"/>
                                            </p:txEl>
                                          </p:spTgt>
                                        </p:tgtEl>
                                        <p:attrNameLst>
                                          <p:attrName>style.visibility</p:attrName>
                                        </p:attrNameLst>
                                      </p:cBhvr>
                                      <p:to>
                                        <p:strVal val="visible"/>
                                      </p:to>
                                    </p:set>
                                  </p:childTnLst>
                                </p:cTn>
                              </p:par>
                            </p:childTnLst>
                          </p:cTn>
                        </p:par>
                        <p:par>
                          <p:cTn id="13" fill="hold">
                            <p:stCondLst>
                              <p:cond delay="1010"/>
                            </p:stCondLst>
                            <p:childTnLst>
                              <p:par>
                                <p:cTn id="14" presetID="1" presetClass="entr" presetSubtype="0" fill="hold" nodeType="afterEffect">
                                  <p:stCondLst>
                                    <p:cond delay="0"/>
                                  </p:stCondLst>
                                  <p:childTnLst>
                                    <p:set>
                                      <p:cBhvr>
                                        <p:cTn id="15" dur="1" fill="hold">
                                          <p:stCondLst>
                                            <p:cond delay="499"/>
                                          </p:stCondLst>
                                        </p:cTn>
                                        <p:tgtEl>
                                          <p:spTgt spid="5">
                                            <p:txEl>
                                              <p:pRg st="3" end="3"/>
                                            </p:txEl>
                                          </p:spTgt>
                                        </p:tgtEl>
                                        <p:attrNameLst>
                                          <p:attrName>style.visibility</p:attrName>
                                        </p:attrNameLst>
                                      </p:cBhvr>
                                      <p:to>
                                        <p:strVal val="visible"/>
                                      </p:to>
                                    </p:set>
                                  </p:childTnLst>
                                </p:cTn>
                              </p:par>
                            </p:childTnLst>
                          </p:cTn>
                        </p:par>
                        <p:par>
                          <p:cTn id="16" fill="hold">
                            <p:stCondLst>
                              <p:cond delay="1510"/>
                            </p:stCondLst>
                            <p:childTnLst>
                              <p:par>
                                <p:cTn id="17" presetID="1" presetClass="entr" presetSubtype="0" fill="hold" nodeType="afterEffect">
                                  <p:stCondLst>
                                    <p:cond delay="0"/>
                                  </p:stCondLst>
                                  <p:childTnLst>
                                    <p:set>
                                      <p:cBhvr>
                                        <p:cTn id="18"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xEl>
                                              <p:pRg st="5" end="5"/>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499"/>
                                          </p:stCondLst>
                                        </p:cTn>
                                        <p:tgtEl>
                                          <p:spTgt spid="5">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499"/>
                                          </p:stCondLst>
                                        </p:cTn>
                                        <p:tgtEl>
                                          <p:spTgt spid="5">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499"/>
                                          </p:stCondLst>
                                        </p:cTn>
                                        <p:tgtEl>
                                          <p:spTgt spid="5">
                                            <p:txEl>
                                              <p:pRg st="8" end="8"/>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499"/>
                                          </p:stCondLst>
                                        </p:cTn>
                                        <p:tgtEl>
                                          <p:spTgt spid="5">
                                            <p:txEl>
                                              <p:pRg st="9" end="9"/>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499"/>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50000"/>
            <a:alpha val="0"/>
          </a:schemeClr>
        </a:solid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3DEA4B7-AA54-40DC-8234-9401E0E6483B}"/>
              </a:ext>
            </a:extLst>
          </p:cNvPr>
          <p:cNvSpPr>
            <a:spLocks noGrp="1"/>
          </p:cNvSpPr>
          <p:nvPr>
            <p:ph type="body" sz="quarter" idx="14"/>
          </p:nvPr>
        </p:nvSpPr>
        <p:spPr>
          <a:xfrm>
            <a:off x="392619" y="1585125"/>
            <a:ext cx="11369070" cy="4933230"/>
          </a:xfrm>
        </p:spPr>
        <p:txBody>
          <a:bodyPr>
            <a:normAutofit fontScale="92500" lnSpcReduction="20000"/>
          </a:bodyPr>
          <a:lstStyle/>
          <a:p>
            <a:pPr marL="742950" lvl="1" indent="-285750">
              <a:buFont typeface="Wingdings" panose="05000000000000000000" pitchFamily="2" charset="2"/>
              <a:buChar char="Ø"/>
            </a:pPr>
            <a:r>
              <a:rPr lang="fr-CA" sz="2400" dirty="0">
                <a:latin typeface="+mn-lt"/>
              </a:rPr>
              <a:t>Les Sentinelles doivent accueillir tous les participants, vérifier les cartes de voyage et faire signer le registre des signatures. Seuls les invités approuvés sont admis.</a:t>
            </a:r>
          </a:p>
          <a:p>
            <a:pPr marL="742950" lvl="1" indent="-285750">
              <a:buFont typeface="Wingdings" panose="05000000000000000000" pitchFamily="2" charset="2"/>
              <a:buChar char="Ø"/>
            </a:pPr>
            <a:r>
              <a:rPr lang="fr-CA" sz="2400" dirty="0">
                <a:latin typeface="+mn-lt"/>
              </a:rPr>
              <a:t>Le Manuel du Protocole (1612-F) contient des conseils sur la façon de saluer, de s’adresser aux Officiers, aux dignitaires et de parler aux membres durant la réunion;</a:t>
            </a:r>
          </a:p>
          <a:p>
            <a:pPr marL="742950" lvl="1" indent="-285750">
              <a:buFont typeface="Wingdings" panose="05000000000000000000" pitchFamily="2" charset="2"/>
              <a:buChar char="Ø"/>
            </a:pPr>
            <a:r>
              <a:rPr lang="fr-CA" sz="2400" dirty="0">
                <a:latin typeface="+mn-lt"/>
              </a:rPr>
              <a:t>Le Secrétaire-Archiviste doit noter la présence des Officiers et le rapporter au procès-verbal. </a:t>
            </a:r>
            <a:r>
              <a:rPr lang="fr-CA" sz="2400" u="sng" dirty="0">
                <a:latin typeface="+mn-lt"/>
              </a:rPr>
              <a:t>Aucun appel nominal des officiers n’est requis.</a:t>
            </a:r>
          </a:p>
          <a:p>
            <a:pPr marL="742950" lvl="1" indent="-285750">
              <a:buFont typeface="Wingdings" panose="05000000000000000000" pitchFamily="2" charset="2"/>
              <a:buChar char="Ø"/>
            </a:pPr>
            <a:r>
              <a:rPr lang="fr-CA" sz="2400" dirty="0">
                <a:latin typeface="+mn-lt"/>
              </a:rPr>
              <a:t>Le Secrétaire-Archiviste ne lit pas les procès-verbaux mais peut demander s’il y a des ajouts ou des corrections avant de demander le vote d’adoption.</a:t>
            </a:r>
          </a:p>
          <a:p>
            <a:pPr marL="742950" lvl="1" indent="-285750">
              <a:buFont typeface="Wingdings" panose="05000000000000000000" pitchFamily="2" charset="2"/>
              <a:buChar char="Ø"/>
            </a:pPr>
            <a:r>
              <a:rPr lang="fr-CA" sz="2400" dirty="0">
                <a:latin typeface="+mn-lt"/>
              </a:rPr>
              <a:t>Tous les rapports devraient durer 3 minutes ou moins :</a:t>
            </a:r>
          </a:p>
          <a:p>
            <a:pPr marL="1200150" lvl="2" indent="-285750">
              <a:buFont typeface="Wingdings" panose="05000000000000000000" pitchFamily="2" charset="2"/>
              <a:buChar char="Ø"/>
            </a:pPr>
            <a:r>
              <a:rPr lang="fr-CA" sz="1900" i="1" dirty="0">
                <a:latin typeface="+mn-lt"/>
              </a:rPr>
              <a:t>Tous les présentateurs devraient être prêts à faire des présentations courtes et à point;</a:t>
            </a:r>
          </a:p>
          <a:p>
            <a:pPr marL="1200150" lvl="2" indent="-285750">
              <a:buFont typeface="Wingdings" panose="05000000000000000000" pitchFamily="2" charset="2"/>
              <a:buChar char="Ø"/>
            </a:pPr>
            <a:r>
              <a:rPr lang="fr-CA" sz="1900" i="1" dirty="0">
                <a:latin typeface="+mn-lt"/>
              </a:rPr>
              <a:t>Voir Annexe D : Comment préparer un bon rapport;</a:t>
            </a:r>
          </a:p>
          <a:p>
            <a:pPr marL="742950" lvl="1" indent="-285750">
              <a:buFont typeface="Wingdings" panose="05000000000000000000" pitchFamily="2" charset="2"/>
              <a:buChar char="Ø"/>
            </a:pPr>
            <a:r>
              <a:rPr lang="fr-CA" sz="2400" dirty="0">
                <a:latin typeface="+mn-lt"/>
              </a:rPr>
              <a:t>Référer les questions et les propositions inattendues aux comités du Conseil;</a:t>
            </a:r>
          </a:p>
          <a:p>
            <a:pPr marL="742950" lvl="1" indent="-285750">
              <a:buFont typeface="Wingdings" panose="05000000000000000000" pitchFamily="2" charset="2"/>
              <a:buChar char="Ø"/>
            </a:pPr>
            <a:r>
              <a:rPr lang="fr-CA" sz="2400" dirty="0">
                <a:latin typeface="+mn-lt"/>
              </a:rPr>
              <a:t>Le rapport du Grand Chevalier est l’occasion, pour lui, de livrer sa vision pour le Conseil et d’encourager la participation. </a:t>
            </a:r>
            <a:r>
              <a:rPr lang="fr-CA" sz="2400" u="sng" dirty="0">
                <a:latin typeface="+mn-lt"/>
              </a:rPr>
              <a:t>Il doit se concentrer sur les enjeux essentiels et les points importants que les membres doivent connaître.</a:t>
            </a:r>
            <a:r>
              <a:rPr lang="fr-CA" sz="2400" dirty="0">
                <a:latin typeface="+mn-lt"/>
              </a:rPr>
              <a:t> Il doit éviter de s’attarder sur des détails mineurs. Le rapport du Grand Chevalier devrait prendre un maximum de 10 minutes.</a:t>
            </a:r>
          </a:p>
          <a:p>
            <a:pPr marL="742950" lvl="1" indent="-285750">
              <a:buFont typeface="Wingdings" panose="05000000000000000000" pitchFamily="2" charset="2"/>
              <a:buChar char="Ø"/>
            </a:pPr>
            <a:endParaRPr lang="fr-CA" sz="2400" dirty="0">
              <a:latin typeface="+mn-lt"/>
            </a:endParaRPr>
          </a:p>
        </p:txBody>
      </p:sp>
      <p:pic>
        <p:nvPicPr>
          <p:cNvPr id="12" name="Espace réservé d’image 81" descr="Badge coche contour">
            <a:extLst>
              <a:ext uri="{FF2B5EF4-FFF2-40B4-BE49-F238E27FC236}">
                <a16:creationId xmlns:a16="http://schemas.microsoft.com/office/drawing/2014/main" id="{F793BC98-B099-4C1C-92DB-68DD63F789B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30313" y="369313"/>
            <a:ext cx="731520" cy="731520"/>
          </a:xfrm>
          <a:prstGeom prst="rect">
            <a:avLst/>
          </a:prstGeom>
        </p:spPr>
      </p:pic>
      <p:sp>
        <p:nvSpPr>
          <p:cNvPr id="7" name="Titre 2">
            <a:extLst>
              <a:ext uri="{FF2B5EF4-FFF2-40B4-BE49-F238E27FC236}">
                <a16:creationId xmlns:a16="http://schemas.microsoft.com/office/drawing/2014/main" id="{7F2E7746-9A43-4903-9888-F85363DBFE5D}"/>
              </a:ext>
            </a:extLst>
          </p:cNvPr>
          <p:cNvSpPr txBox="1">
            <a:spLocks/>
          </p:cNvSpPr>
          <p:nvPr/>
        </p:nvSpPr>
        <p:spPr>
          <a:xfrm>
            <a:off x="392619" y="245327"/>
            <a:ext cx="11369068" cy="979493"/>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4500" b="1" i="0" u="none" strike="noStrike" kern="1200" cap="all" spc="0" normalizeH="0" baseline="0" noProof="0" dirty="0">
                <a:ln>
                  <a:noFill/>
                </a:ln>
                <a:solidFill>
                  <a:srgbClr val="0070C0"/>
                </a:solidFill>
                <a:effectLst/>
                <a:uLnTx/>
                <a:uFillTx/>
                <a:latin typeface="+mn-lt"/>
                <a:ea typeface="+mj-ea"/>
                <a:cs typeface="+mj-cs"/>
              </a:rPr>
              <a:t>Bonnes pratiques (suite)</a:t>
            </a:r>
            <a:br>
              <a:rPr kumimoji="0" lang="fr-CA" sz="4500" b="1" i="0" u="none" strike="noStrike" kern="1200" cap="all" spc="0" normalizeH="0" baseline="0" noProof="0" dirty="0">
                <a:ln>
                  <a:noFill/>
                </a:ln>
                <a:solidFill>
                  <a:srgbClr val="0070C0"/>
                </a:solidFill>
                <a:effectLst/>
                <a:uLnTx/>
                <a:uFillTx/>
                <a:latin typeface="+mn-lt"/>
                <a:ea typeface="+mj-ea"/>
                <a:cs typeface="+mj-cs"/>
              </a:rPr>
            </a:br>
            <a:r>
              <a:rPr kumimoji="0" lang="fr-CA" sz="2000" b="1" i="0" u="none" strike="noStrike" kern="1200" cap="all" spc="0" normalizeH="0" baseline="0" noProof="0" dirty="0">
                <a:ln>
                  <a:noFill/>
                </a:ln>
                <a:solidFill>
                  <a:srgbClr val="000000"/>
                </a:solidFill>
                <a:effectLst/>
                <a:uLnTx/>
                <a:uFillTx/>
                <a:latin typeface="+mn-lt"/>
                <a:ea typeface="+mj-ea"/>
                <a:cs typeface="+mj-cs"/>
              </a:rPr>
              <a:t>TENUE des réunions</a:t>
            </a:r>
            <a:endParaRPr kumimoji="0" lang="fr-CA" sz="4500" b="1" i="0" u="none" strike="noStrike" kern="1200" cap="all" spc="0" normalizeH="0" baseline="0" noProof="0" dirty="0">
              <a:ln>
                <a:noFill/>
              </a:ln>
              <a:solidFill>
                <a:srgbClr val="000000"/>
              </a:solidFill>
              <a:effectLst/>
              <a:uLnTx/>
              <a:uFillTx/>
              <a:latin typeface="+mn-lt"/>
              <a:ea typeface="+mj-ea"/>
              <a:cs typeface="+mj-cs"/>
            </a:endParaRPr>
          </a:p>
        </p:txBody>
      </p:sp>
    </p:spTree>
    <p:extLst>
      <p:ext uri="{BB962C8B-B14F-4D97-AF65-F5344CB8AC3E}">
        <p14:creationId xmlns:p14="http://schemas.microsoft.com/office/powerpoint/2010/main" val="213398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xEl>
                                              <p:pRg st="4" end="4"/>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499"/>
                                          </p:stCondLst>
                                        </p:cTn>
                                        <p:tgtEl>
                                          <p:spTgt spid="5">
                                            <p:txEl>
                                              <p:pRg st="5" end="5"/>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499"/>
                                          </p:stCondLst>
                                        </p:cTn>
                                        <p:tgtEl>
                                          <p:spTgt spid="5">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499"/>
                                          </p:stCondLst>
                                        </p:cTn>
                                        <p:tgtEl>
                                          <p:spTgt spid="5">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499"/>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accent4">
            <a:lumMod val="50000"/>
            <a:alpha val="0"/>
          </a:schemeClr>
        </a:solid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3DEA4B7-AA54-40DC-8234-9401E0E6483B}"/>
              </a:ext>
            </a:extLst>
          </p:cNvPr>
          <p:cNvSpPr>
            <a:spLocks noGrp="1"/>
          </p:cNvSpPr>
          <p:nvPr>
            <p:ph type="body" sz="quarter" idx="14"/>
          </p:nvPr>
        </p:nvSpPr>
        <p:spPr>
          <a:xfrm>
            <a:off x="430313" y="1583242"/>
            <a:ext cx="11369070" cy="4933230"/>
          </a:xfrm>
        </p:spPr>
        <p:txBody>
          <a:bodyPr>
            <a:normAutofit/>
          </a:bodyPr>
          <a:lstStyle/>
          <a:p>
            <a:pPr lvl="1"/>
            <a:r>
              <a:rPr lang="fr-CA" sz="2200" dirty="0">
                <a:latin typeface="+mn-lt"/>
              </a:rPr>
              <a:t>	De nombreux sujets doivent être abordés lors d’une réunion de Conseil qui ne devrait pas durer plus d’une heure. Il incombe donc à quiconque qui rédige un rapport d’être toujours attentif à l’heure et en général, un rapport ne devrait pas prendre plus de 3 minutes.</a:t>
            </a:r>
          </a:p>
          <a:p>
            <a:pPr lvl="1"/>
            <a:r>
              <a:rPr lang="fr-CA" sz="2200" dirty="0">
                <a:latin typeface="+mn-lt"/>
              </a:rPr>
              <a:t>	Avec une bonne préparation, c’est suffisamment de temps pour transmettre l’information et un bon présentateur respecte le temps précieux de l’auditoire.</a:t>
            </a:r>
          </a:p>
          <a:p>
            <a:pPr lvl="1"/>
            <a:r>
              <a:rPr lang="fr-CA" sz="2200" dirty="0">
                <a:latin typeface="+mn-lt"/>
              </a:rPr>
              <a:t>	Un bon rapport est court et simple. Il comprend les éléments clés suivants :</a:t>
            </a:r>
          </a:p>
          <a:p>
            <a:pPr marL="800100" lvl="1" indent="-342900">
              <a:buFont typeface="Arial" panose="020B0604020202020204" pitchFamily="34" charset="0"/>
              <a:buChar char="•"/>
            </a:pPr>
            <a:r>
              <a:rPr lang="fr-CA" sz="2200" dirty="0">
                <a:latin typeface="+mn-lt"/>
              </a:rPr>
              <a:t>Les 5 W (en anglais: </a:t>
            </a:r>
            <a:r>
              <a:rPr lang="fr-CA" sz="2200" dirty="0" err="1">
                <a:latin typeface="+mn-lt"/>
              </a:rPr>
              <a:t>Who</a:t>
            </a:r>
            <a:r>
              <a:rPr lang="fr-CA" sz="2200" dirty="0">
                <a:latin typeface="+mn-lt"/>
              </a:rPr>
              <a:t>, </a:t>
            </a:r>
            <a:r>
              <a:rPr lang="fr-CA" sz="2200" dirty="0" err="1">
                <a:latin typeface="+mn-lt"/>
              </a:rPr>
              <a:t>What</a:t>
            </a:r>
            <a:r>
              <a:rPr lang="fr-CA" sz="2200" dirty="0">
                <a:latin typeface="+mn-lt"/>
              </a:rPr>
              <a:t>, </a:t>
            </a:r>
            <a:r>
              <a:rPr lang="fr-CA" sz="2200" dirty="0" err="1">
                <a:latin typeface="+mn-lt"/>
              </a:rPr>
              <a:t>When</a:t>
            </a:r>
            <a:r>
              <a:rPr lang="fr-CA" sz="2200" dirty="0">
                <a:latin typeface="+mn-lt"/>
              </a:rPr>
              <a:t>, </a:t>
            </a:r>
            <a:r>
              <a:rPr lang="fr-CA" sz="2200" dirty="0" err="1">
                <a:latin typeface="+mn-lt"/>
              </a:rPr>
              <a:t>Where</a:t>
            </a:r>
            <a:r>
              <a:rPr lang="fr-CA" sz="2200" dirty="0">
                <a:latin typeface="+mn-lt"/>
              </a:rPr>
              <a:t>, </a:t>
            </a:r>
            <a:r>
              <a:rPr lang="fr-CA" sz="2200" dirty="0" err="1">
                <a:latin typeface="+mn-lt"/>
              </a:rPr>
              <a:t>Why</a:t>
            </a:r>
            <a:r>
              <a:rPr lang="fr-CA" sz="2200" dirty="0">
                <a:latin typeface="+mn-lt"/>
              </a:rPr>
              <a:t>) Qui, Quoi, Quand, Où et Pourquoi;</a:t>
            </a:r>
          </a:p>
          <a:p>
            <a:pPr marL="800100" lvl="1" indent="-342900">
              <a:buFont typeface="Arial" panose="020B0604020202020204" pitchFamily="34" charset="0"/>
              <a:buChar char="•"/>
            </a:pPr>
            <a:r>
              <a:rPr lang="fr-CA" sz="2200" dirty="0">
                <a:latin typeface="+mn-lt"/>
              </a:rPr>
              <a:t>Description des résultats dans le cas de rapport sur l’achèvement d’un projet;</a:t>
            </a:r>
          </a:p>
          <a:p>
            <a:pPr marL="800100" lvl="1" indent="-342900">
              <a:buFont typeface="Arial" panose="020B0604020202020204" pitchFamily="34" charset="0"/>
              <a:buChar char="•"/>
            </a:pPr>
            <a:r>
              <a:rPr lang="fr-CA" sz="2200" dirty="0">
                <a:latin typeface="+mn-lt"/>
              </a:rPr>
              <a:t>Description du statut actuel dans le cas d’un projet en cours de réalisation;</a:t>
            </a:r>
          </a:p>
          <a:p>
            <a:pPr marL="800100" lvl="1" indent="-342900">
              <a:buFont typeface="Arial" panose="020B0604020202020204" pitchFamily="34" charset="0"/>
              <a:buChar char="•"/>
            </a:pPr>
            <a:r>
              <a:rPr lang="fr-CA" sz="2200" dirty="0">
                <a:latin typeface="+mn-lt"/>
              </a:rPr>
              <a:t>Recommandations pour d’autres mesures.</a:t>
            </a:r>
          </a:p>
          <a:p>
            <a:pPr lvl="1"/>
            <a:r>
              <a:rPr lang="fr-CA" sz="2200" dirty="0">
                <a:latin typeface="+mn-lt"/>
              </a:rPr>
              <a:t>	Il est inutile d’entraîner l’auditoire dans le processus de réflexion et les étapes intermédiaires pour illustrer les conclusions. Le présentateur présente son rapport, répond aux questions et retourne à son siège.  </a:t>
            </a:r>
          </a:p>
        </p:txBody>
      </p:sp>
      <p:pic>
        <p:nvPicPr>
          <p:cNvPr id="12" name="Espace réservé d’image 81" descr="Badge coche contour">
            <a:extLst>
              <a:ext uri="{FF2B5EF4-FFF2-40B4-BE49-F238E27FC236}">
                <a16:creationId xmlns:a16="http://schemas.microsoft.com/office/drawing/2014/main" id="{F793BC98-B099-4C1C-92DB-68DD63F789B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30313" y="369313"/>
            <a:ext cx="731520" cy="731520"/>
          </a:xfrm>
          <a:prstGeom prst="rect">
            <a:avLst/>
          </a:prstGeom>
        </p:spPr>
      </p:pic>
      <p:sp>
        <p:nvSpPr>
          <p:cNvPr id="7" name="Titre 2">
            <a:extLst>
              <a:ext uri="{FF2B5EF4-FFF2-40B4-BE49-F238E27FC236}">
                <a16:creationId xmlns:a16="http://schemas.microsoft.com/office/drawing/2014/main" id="{7F2E7746-9A43-4903-9888-F85363DBFE5D}"/>
              </a:ext>
            </a:extLst>
          </p:cNvPr>
          <p:cNvSpPr txBox="1">
            <a:spLocks/>
          </p:cNvSpPr>
          <p:nvPr/>
        </p:nvSpPr>
        <p:spPr>
          <a:xfrm>
            <a:off x="392619" y="245327"/>
            <a:ext cx="11369068" cy="979493"/>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4500" b="1" i="0" u="none" strike="noStrike" kern="1200" cap="all" spc="0" normalizeH="0" baseline="0" noProof="0" dirty="0">
                <a:ln>
                  <a:noFill/>
                </a:ln>
                <a:solidFill>
                  <a:srgbClr val="0070C0"/>
                </a:solidFill>
                <a:effectLst/>
                <a:uLnTx/>
                <a:uFillTx/>
                <a:latin typeface="+mn-lt"/>
                <a:ea typeface="+mj-ea"/>
                <a:cs typeface="+mj-cs"/>
              </a:rPr>
              <a:t>Bonnes pratiques (3/3 )</a:t>
            </a:r>
            <a:br>
              <a:rPr kumimoji="0" lang="fr-CA" sz="4500" b="1" i="0" u="none" strike="noStrike" kern="1200" cap="all" spc="0" normalizeH="0" baseline="0" noProof="0" dirty="0">
                <a:ln>
                  <a:noFill/>
                </a:ln>
                <a:solidFill>
                  <a:srgbClr val="0070C0"/>
                </a:solidFill>
                <a:effectLst/>
                <a:uLnTx/>
                <a:uFillTx/>
                <a:latin typeface="+mn-lt"/>
                <a:ea typeface="+mj-ea"/>
                <a:cs typeface="+mj-cs"/>
              </a:rPr>
            </a:br>
            <a:r>
              <a:rPr kumimoji="0" lang="fr-CA" sz="2000" b="1" i="0" u="none" strike="noStrike" kern="1200" cap="all" spc="0" normalizeH="0" baseline="0" noProof="0" dirty="0">
                <a:ln>
                  <a:noFill/>
                </a:ln>
                <a:solidFill>
                  <a:srgbClr val="000000"/>
                </a:solidFill>
                <a:effectLst/>
                <a:uLnTx/>
                <a:uFillTx/>
                <a:latin typeface="+mn-lt"/>
                <a:ea typeface="+mj-ea"/>
                <a:cs typeface="+mj-cs"/>
              </a:rPr>
              <a:t>préparation d’un bon rapport</a:t>
            </a:r>
            <a:endParaRPr kumimoji="0" lang="fr-CA" sz="4500" b="1" i="0" u="none" strike="noStrike" kern="1200" cap="all" spc="0" normalizeH="0" baseline="0" noProof="0" dirty="0">
              <a:ln>
                <a:noFill/>
              </a:ln>
              <a:solidFill>
                <a:srgbClr val="000000"/>
              </a:solidFill>
              <a:effectLst/>
              <a:uLnTx/>
              <a:uFillTx/>
              <a:latin typeface="+mn-lt"/>
              <a:ea typeface="+mj-ea"/>
              <a:cs typeface="+mj-cs"/>
            </a:endParaRPr>
          </a:p>
        </p:txBody>
      </p:sp>
    </p:spTree>
    <p:extLst>
      <p:ext uri="{BB962C8B-B14F-4D97-AF65-F5344CB8AC3E}">
        <p14:creationId xmlns:p14="http://schemas.microsoft.com/office/powerpoint/2010/main" val="379517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xEl>
                                              <p:pRg st="2" end="2"/>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5">
                                            <p:txEl>
                                              <p:pRg st="3" end="3"/>
                                            </p:txEl>
                                          </p:spTgt>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499"/>
                                          </p:stCondLst>
                                        </p:cTn>
                                        <p:tgtEl>
                                          <p:spTgt spid="5">
                                            <p:txEl>
                                              <p:pRg st="4" end="4"/>
                                            </p:txEl>
                                          </p:spTgt>
                                        </p:tgtEl>
                                        <p:attrNameLst>
                                          <p:attrName>style.visibility</p:attrName>
                                        </p:attrNameLst>
                                      </p:cBhvr>
                                      <p:to>
                                        <p:strVal val="visible"/>
                                      </p:to>
                                    </p:set>
                                  </p:childTnLst>
                                </p:cTn>
                              </p:par>
                            </p:childTnLst>
                          </p:cTn>
                        </p:par>
                        <p:par>
                          <p:cTn id="21" fill="hold">
                            <p:stCondLst>
                              <p:cond delay="1500"/>
                            </p:stCondLst>
                            <p:childTnLst>
                              <p:par>
                                <p:cTn id="22" presetID="1" presetClass="entr" presetSubtype="0" fill="hold" nodeType="afterEffect">
                                  <p:stCondLst>
                                    <p:cond delay="0"/>
                                  </p:stCondLst>
                                  <p:childTnLst>
                                    <p:set>
                                      <p:cBhvr>
                                        <p:cTn id="23" dur="1" fill="hold">
                                          <p:stCondLst>
                                            <p:cond delay="499"/>
                                          </p:stCondLst>
                                        </p:cTn>
                                        <p:tgtEl>
                                          <p:spTgt spid="5">
                                            <p:txEl>
                                              <p:pRg st="5" end="5"/>
                                            </p:txEl>
                                          </p:spTgt>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499"/>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accent4">
            <a:lumMod val="50000"/>
            <a:alpha val="0"/>
          </a:schemeClr>
        </a:solid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3DEA4B7-AA54-40DC-8234-9401E0E6483B}"/>
              </a:ext>
            </a:extLst>
          </p:cNvPr>
          <p:cNvSpPr>
            <a:spLocks noGrp="1"/>
          </p:cNvSpPr>
          <p:nvPr>
            <p:ph type="body" sz="quarter" idx="14"/>
          </p:nvPr>
        </p:nvSpPr>
        <p:spPr>
          <a:xfrm>
            <a:off x="582897" y="1679443"/>
            <a:ext cx="11203941" cy="4933230"/>
          </a:xfrm>
        </p:spPr>
        <p:txBody>
          <a:bodyPr numCol="2">
            <a:normAutofit/>
          </a:bodyPr>
          <a:lstStyle/>
          <a:p>
            <a:pPr marL="63500" lvl="1"/>
            <a:r>
              <a:rPr lang="fr-CA" sz="2200" dirty="0">
                <a:latin typeface="+mn-lt"/>
              </a:rPr>
              <a:t>Les Grands Chevaliers doivent faire preuve de prudence et de jugement lorsqu’ils prévoient des réunions en personne afin de ne pas mettre personne en danger.</a:t>
            </a:r>
          </a:p>
          <a:p>
            <a:pPr marL="63500" lvl="1"/>
            <a:r>
              <a:rPr lang="fr-CA" sz="2200" dirty="0">
                <a:latin typeface="+mn-lt"/>
              </a:rPr>
              <a:t>La présence physique ne doit pas être exigée d’un membre préoccupé par les risques pour sa santé.</a:t>
            </a:r>
          </a:p>
          <a:p>
            <a:pPr marL="406400" lvl="1" indent="-342900">
              <a:buFont typeface="Wingdings" panose="05000000000000000000" pitchFamily="2" charset="2"/>
              <a:buChar char="§"/>
            </a:pPr>
            <a:r>
              <a:rPr lang="fr-CA" sz="2200" dirty="0">
                <a:latin typeface="+mn-lt"/>
              </a:rPr>
              <a:t>Respecter les règles de la santé publique;</a:t>
            </a:r>
          </a:p>
          <a:p>
            <a:pPr marL="406400" lvl="1" indent="-342900">
              <a:buFont typeface="Wingdings" panose="05000000000000000000" pitchFamily="2" charset="2"/>
              <a:buChar char="§"/>
            </a:pPr>
            <a:r>
              <a:rPr lang="fr-CA" sz="2200" dirty="0">
                <a:latin typeface="+mn-lt"/>
              </a:rPr>
              <a:t>Utiliser des contrôles à l’entrée;</a:t>
            </a:r>
          </a:p>
          <a:p>
            <a:pPr marL="406400" lvl="1" indent="-342900">
              <a:buFont typeface="Wingdings" panose="05000000000000000000" pitchFamily="2" charset="2"/>
              <a:buChar char="§"/>
            </a:pPr>
            <a:r>
              <a:rPr lang="fr-CA" sz="2200" dirty="0">
                <a:latin typeface="+mn-lt"/>
              </a:rPr>
              <a:t>Noter les noms et coordonnées des participants;</a:t>
            </a:r>
          </a:p>
          <a:p>
            <a:pPr marL="406400" lvl="1" indent="-342900">
              <a:buFont typeface="Wingdings" panose="05000000000000000000" pitchFamily="2" charset="2"/>
              <a:buChar char="§"/>
            </a:pPr>
            <a:r>
              <a:rPr lang="fr-CA" sz="2200" dirty="0">
                <a:latin typeface="+mn-lt"/>
              </a:rPr>
              <a:t>Observer les exigences en matière de distanciation physique;</a:t>
            </a:r>
          </a:p>
          <a:p>
            <a:pPr marL="406400" lvl="1" indent="-342900">
              <a:buFont typeface="Wingdings" panose="05000000000000000000" pitchFamily="2" charset="2"/>
              <a:buChar char="§"/>
            </a:pPr>
            <a:r>
              <a:rPr lang="fr-CA" sz="2200" dirty="0">
                <a:latin typeface="+mn-lt"/>
              </a:rPr>
              <a:t>Observer les exigences en matière du nombre de personnes maximum permis;</a:t>
            </a:r>
          </a:p>
          <a:p>
            <a:pPr marL="406400" lvl="1" indent="-342900">
              <a:buFont typeface="Wingdings" panose="05000000000000000000" pitchFamily="2" charset="2"/>
              <a:buChar char="§"/>
            </a:pPr>
            <a:r>
              <a:rPr lang="fr-CA" sz="2200" dirty="0">
                <a:latin typeface="+mn-lt"/>
              </a:rPr>
              <a:t>Mettre à la disposition de tous les participants des masques et du désinfectant;</a:t>
            </a:r>
          </a:p>
          <a:p>
            <a:pPr marL="406400" lvl="1" indent="-342900">
              <a:buFont typeface="Wingdings" panose="05000000000000000000" pitchFamily="2" charset="2"/>
              <a:buChar char="§"/>
            </a:pPr>
            <a:r>
              <a:rPr lang="fr-CA" sz="2200" dirty="0">
                <a:latin typeface="+mn-lt"/>
              </a:rPr>
              <a:t>Lavez-vous les mains souvent;</a:t>
            </a:r>
          </a:p>
          <a:p>
            <a:pPr marL="406400" lvl="1" indent="-342900">
              <a:buFont typeface="Wingdings" panose="05000000000000000000" pitchFamily="2" charset="2"/>
              <a:buChar char="§"/>
            </a:pPr>
            <a:r>
              <a:rPr lang="fr-CA" sz="2200" dirty="0">
                <a:latin typeface="+mn-lt"/>
              </a:rPr>
              <a:t>Désinfecter les surfaces après les réunions;</a:t>
            </a:r>
          </a:p>
          <a:p>
            <a:pPr marL="406400" lvl="1" indent="-342900">
              <a:buFont typeface="Wingdings" panose="05000000000000000000" pitchFamily="2" charset="2"/>
              <a:buChar char="§"/>
            </a:pPr>
            <a:r>
              <a:rPr lang="fr-CA" sz="2200" dirty="0">
                <a:latin typeface="+mn-lt"/>
              </a:rPr>
              <a:t>N’offrez pas de nourriture ni de boisson en libre-service;</a:t>
            </a:r>
          </a:p>
          <a:p>
            <a:pPr marL="63500" lvl="1"/>
            <a:r>
              <a:rPr lang="fr-CA" sz="2200" dirty="0">
                <a:latin typeface="+mn-lt"/>
              </a:rPr>
              <a:t>Et surtout :</a:t>
            </a:r>
          </a:p>
          <a:p>
            <a:pPr marL="406400" lvl="1" indent="-342900">
              <a:buFont typeface="Wingdings" panose="05000000000000000000" pitchFamily="2" charset="2"/>
              <a:buChar char="§"/>
            </a:pPr>
            <a:r>
              <a:rPr lang="fr-CA" sz="2200" dirty="0">
                <a:latin typeface="+mn-lt"/>
              </a:rPr>
              <a:t>Privilégier les réunions virtuelles jusqu’à ce que la santé publique en avise autrement.</a:t>
            </a:r>
            <a:endParaRPr lang="fr-CA" sz="2400" dirty="0">
              <a:latin typeface="+mn-lt"/>
            </a:endParaRPr>
          </a:p>
        </p:txBody>
      </p:sp>
      <p:pic>
        <p:nvPicPr>
          <p:cNvPr id="6" name="Espace réservé d’image 83" descr="Publicité avec un remplissage uni">
            <a:extLst>
              <a:ext uri="{FF2B5EF4-FFF2-40B4-BE49-F238E27FC236}">
                <a16:creationId xmlns:a16="http://schemas.microsoft.com/office/drawing/2014/main" id="{C590077B-E2BC-43DE-A265-92782C1F878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82898" y="369313"/>
            <a:ext cx="731520" cy="731520"/>
          </a:xfrm>
          <a:prstGeom prst="rect">
            <a:avLst/>
          </a:prstGeom>
        </p:spPr>
      </p:pic>
      <p:sp>
        <p:nvSpPr>
          <p:cNvPr id="8" name="Titre 2">
            <a:extLst>
              <a:ext uri="{FF2B5EF4-FFF2-40B4-BE49-F238E27FC236}">
                <a16:creationId xmlns:a16="http://schemas.microsoft.com/office/drawing/2014/main" id="{F9C1255F-ACA0-46D3-A471-281F20C35BCB}"/>
              </a:ext>
            </a:extLst>
          </p:cNvPr>
          <p:cNvSpPr txBox="1">
            <a:spLocks/>
          </p:cNvSpPr>
          <p:nvPr/>
        </p:nvSpPr>
        <p:spPr>
          <a:xfrm>
            <a:off x="504134" y="245327"/>
            <a:ext cx="11365992" cy="979493"/>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4500" b="1" i="0" u="none" strike="noStrike" kern="1200" cap="all" spc="0" normalizeH="0" baseline="0" noProof="0" dirty="0">
                <a:ln>
                  <a:noFill/>
                </a:ln>
                <a:solidFill>
                  <a:srgbClr val="0070C0"/>
                </a:solidFill>
                <a:effectLst/>
                <a:uLnTx/>
                <a:uFillTx/>
                <a:latin typeface="+mn-lt"/>
                <a:ea typeface="+mj-ea"/>
                <a:cs typeface="+mj-cs"/>
              </a:rPr>
              <a:t>Changements aux réunions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2000" b="1" i="0" u="none" strike="noStrike" kern="1200" cap="all" spc="0" normalizeH="0" baseline="0" noProof="0" dirty="0">
                <a:ln>
                  <a:noFill/>
                </a:ln>
                <a:solidFill>
                  <a:srgbClr val="000000"/>
                </a:solidFill>
                <a:effectLst/>
                <a:uLnTx/>
                <a:uFillTx/>
                <a:latin typeface="+mn-lt"/>
                <a:ea typeface="+mj-ea"/>
                <a:cs typeface="+mj-cs"/>
              </a:rPr>
              <a:t>Considérations en temps de pandémie (</a:t>
            </a:r>
            <a:r>
              <a:rPr kumimoji="0" lang="fr-CA" sz="2000" b="1" i="0" u="sng" strike="noStrike" kern="1200" cap="all" spc="0" normalizeH="0" baseline="0" noProof="0" dirty="0">
                <a:ln>
                  <a:noFill/>
                </a:ln>
                <a:solidFill>
                  <a:srgbClr val="000000"/>
                </a:solidFill>
                <a:effectLst/>
                <a:uLnTx/>
                <a:uFillTx/>
                <a:latin typeface="+mn-lt"/>
                <a:ea typeface="+mj-ea"/>
                <a:cs typeface="+mj-cs"/>
              </a:rPr>
              <a:t>réunions en personne</a:t>
            </a:r>
            <a:r>
              <a:rPr kumimoji="0" lang="fr-CA" sz="2000" b="1" i="0" u="none" strike="noStrike" kern="1200" cap="all" spc="0" normalizeH="0" baseline="0" noProof="0" dirty="0">
                <a:ln>
                  <a:noFill/>
                </a:ln>
                <a:solidFill>
                  <a:srgbClr val="000000"/>
                </a:solidFill>
                <a:effectLst/>
                <a:uLnTx/>
                <a:uFillTx/>
                <a:latin typeface="+mn-lt"/>
                <a:ea typeface="+mj-ea"/>
                <a:cs typeface="+mj-cs"/>
              </a:rPr>
              <a:t>)</a:t>
            </a:r>
            <a:endParaRPr kumimoji="0" lang="fr-CA" sz="4500" b="1" i="0" u="none" strike="noStrike" kern="1200" cap="all" spc="0" normalizeH="0" baseline="0" noProof="0" dirty="0">
              <a:ln>
                <a:noFill/>
              </a:ln>
              <a:solidFill>
                <a:srgbClr val="000000"/>
              </a:solidFill>
              <a:effectLst/>
              <a:uLnTx/>
              <a:uFillTx/>
              <a:latin typeface="+mn-lt"/>
              <a:ea typeface="+mj-ea"/>
              <a:cs typeface="+mj-cs"/>
            </a:endParaRPr>
          </a:p>
        </p:txBody>
      </p:sp>
    </p:spTree>
    <p:extLst>
      <p:ext uri="{BB962C8B-B14F-4D97-AF65-F5344CB8AC3E}">
        <p14:creationId xmlns:p14="http://schemas.microsoft.com/office/powerpoint/2010/main" val="101052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xEl>
                                              <p:pRg st="2" end="2"/>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5">
                                            <p:txEl>
                                              <p:pRg st="3" end="3"/>
                                            </p:txEl>
                                          </p:spTgt>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499"/>
                                          </p:stCondLst>
                                        </p:cTn>
                                        <p:tgtEl>
                                          <p:spTgt spid="5">
                                            <p:txEl>
                                              <p:pRg st="4" end="4"/>
                                            </p:txEl>
                                          </p:spTgt>
                                        </p:tgtEl>
                                        <p:attrNameLst>
                                          <p:attrName>style.visibility</p:attrName>
                                        </p:attrNameLst>
                                      </p:cBhvr>
                                      <p:to>
                                        <p:strVal val="visible"/>
                                      </p:to>
                                    </p:set>
                                  </p:childTnLst>
                                </p:cTn>
                              </p:par>
                            </p:childTnLst>
                          </p:cTn>
                        </p:par>
                        <p:par>
                          <p:cTn id="21" fill="hold">
                            <p:stCondLst>
                              <p:cond delay="1500"/>
                            </p:stCondLst>
                            <p:childTnLst>
                              <p:par>
                                <p:cTn id="22" presetID="1" presetClass="entr" presetSubtype="0" fill="hold" nodeType="afterEffect">
                                  <p:stCondLst>
                                    <p:cond delay="0"/>
                                  </p:stCondLst>
                                  <p:childTnLst>
                                    <p:set>
                                      <p:cBhvr>
                                        <p:cTn id="23" dur="1" fill="hold">
                                          <p:stCondLst>
                                            <p:cond delay="499"/>
                                          </p:stCondLst>
                                        </p:cTn>
                                        <p:tgtEl>
                                          <p:spTgt spid="5">
                                            <p:txEl>
                                              <p:pRg st="5" end="5"/>
                                            </p:txEl>
                                          </p:spTgt>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499"/>
                                          </p:stCondLst>
                                        </p:cTn>
                                        <p:tgtEl>
                                          <p:spTgt spid="5">
                                            <p:txEl>
                                              <p:pRg st="6" end="6"/>
                                            </p:txEl>
                                          </p:spTgt>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nodeType="afterEffect">
                                  <p:stCondLst>
                                    <p:cond delay="0"/>
                                  </p:stCondLst>
                                  <p:childTnLst>
                                    <p:set>
                                      <p:cBhvr>
                                        <p:cTn id="29" dur="1" fill="hold">
                                          <p:stCondLst>
                                            <p:cond delay="499"/>
                                          </p:stCondLst>
                                        </p:cTn>
                                        <p:tgtEl>
                                          <p:spTgt spid="5">
                                            <p:txEl>
                                              <p:pRg st="7" end="7"/>
                                            </p:txEl>
                                          </p:spTgt>
                                        </p:tgtEl>
                                        <p:attrNameLst>
                                          <p:attrName>style.visibility</p:attrName>
                                        </p:attrNameLst>
                                      </p:cBhvr>
                                      <p:to>
                                        <p:strVal val="visible"/>
                                      </p:to>
                                    </p:set>
                                  </p:childTnLst>
                                </p:cTn>
                              </p:par>
                            </p:childTnLst>
                          </p:cTn>
                        </p:par>
                        <p:par>
                          <p:cTn id="30" fill="hold">
                            <p:stCondLst>
                              <p:cond delay="3000"/>
                            </p:stCondLst>
                            <p:childTnLst>
                              <p:par>
                                <p:cTn id="31" presetID="1" presetClass="entr" presetSubtype="0" fill="hold" nodeType="afterEffect">
                                  <p:stCondLst>
                                    <p:cond delay="0"/>
                                  </p:stCondLst>
                                  <p:childTnLst>
                                    <p:set>
                                      <p:cBhvr>
                                        <p:cTn id="32" dur="1" fill="hold">
                                          <p:stCondLst>
                                            <p:cond delay="499"/>
                                          </p:stCondLst>
                                        </p:cTn>
                                        <p:tgtEl>
                                          <p:spTgt spid="5">
                                            <p:txEl>
                                              <p:pRg st="8" end="8"/>
                                            </p:txEl>
                                          </p:spTgt>
                                        </p:tgtEl>
                                        <p:attrNameLst>
                                          <p:attrName>style.visibility</p:attrName>
                                        </p:attrNameLst>
                                      </p:cBhvr>
                                      <p:to>
                                        <p:strVal val="visible"/>
                                      </p:to>
                                    </p:set>
                                  </p:childTnLst>
                                </p:cTn>
                              </p:par>
                            </p:childTnLst>
                          </p:cTn>
                        </p:par>
                        <p:par>
                          <p:cTn id="33" fill="hold">
                            <p:stCondLst>
                              <p:cond delay="3500"/>
                            </p:stCondLst>
                            <p:childTnLst>
                              <p:par>
                                <p:cTn id="34" presetID="1" presetClass="entr" presetSubtype="0" fill="hold" nodeType="afterEffect">
                                  <p:stCondLst>
                                    <p:cond delay="0"/>
                                  </p:stCondLst>
                                  <p:childTnLst>
                                    <p:set>
                                      <p:cBhvr>
                                        <p:cTn id="35" dur="1" fill="hold">
                                          <p:stCondLst>
                                            <p:cond delay="499"/>
                                          </p:stCondLst>
                                        </p:cTn>
                                        <p:tgtEl>
                                          <p:spTgt spid="5">
                                            <p:txEl>
                                              <p:pRg st="9" end="9"/>
                                            </p:txEl>
                                          </p:spTgt>
                                        </p:tgtEl>
                                        <p:attrNameLst>
                                          <p:attrName>style.visibility</p:attrName>
                                        </p:attrNameLst>
                                      </p:cBhvr>
                                      <p:to>
                                        <p:strVal val="visible"/>
                                      </p:to>
                                    </p:set>
                                  </p:childTnLst>
                                </p:cTn>
                              </p:par>
                            </p:childTnLst>
                          </p:cTn>
                        </p:par>
                        <p:par>
                          <p:cTn id="36" fill="hold">
                            <p:stCondLst>
                              <p:cond delay="4000"/>
                            </p:stCondLst>
                            <p:childTnLst>
                              <p:par>
                                <p:cTn id="37" presetID="1" presetClass="entr" presetSubtype="0" fill="hold" nodeType="afterEffect">
                                  <p:stCondLst>
                                    <p:cond delay="0"/>
                                  </p:stCondLst>
                                  <p:childTnLst>
                                    <p:set>
                                      <p:cBhvr>
                                        <p:cTn id="38" dur="1" fill="hold">
                                          <p:stCondLst>
                                            <p:cond delay="499"/>
                                          </p:stCondLst>
                                        </p:cTn>
                                        <p:tgtEl>
                                          <p:spTgt spid="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5">
                                            <p:txEl>
                                              <p:pRg st="11" end="11"/>
                                            </p:txEl>
                                          </p:spTgt>
                                        </p:tgtEl>
                                        <p:attrNameLst>
                                          <p:attrName>style.visibility</p:attrName>
                                        </p:attrNameLst>
                                      </p:cBhvr>
                                      <p:to>
                                        <p:strVal val="visible"/>
                                      </p:to>
                                    </p:set>
                                  </p:childTnLst>
                                </p:cTn>
                              </p:par>
                            </p:childTnLst>
                          </p:cTn>
                        </p:par>
                        <p:par>
                          <p:cTn id="43" fill="hold">
                            <p:stCondLst>
                              <p:cond delay="500"/>
                            </p:stCondLst>
                            <p:childTnLst>
                              <p:par>
                                <p:cTn id="44" presetID="1" presetClass="entr" presetSubtype="0" fill="hold" nodeType="afterEffect">
                                  <p:stCondLst>
                                    <p:cond delay="0"/>
                                  </p:stCondLst>
                                  <p:childTnLst>
                                    <p:set>
                                      <p:cBhvr>
                                        <p:cTn id="45" dur="1" fill="hold">
                                          <p:stCondLst>
                                            <p:cond delay="499"/>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50000"/>
            <a:alpha val="0"/>
          </a:schemeClr>
        </a:solid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3DEA4B7-AA54-40DC-8234-9401E0E6483B}"/>
              </a:ext>
            </a:extLst>
          </p:cNvPr>
          <p:cNvSpPr>
            <a:spLocks noGrp="1"/>
          </p:cNvSpPr>
          <p:nvPr>
            <p:ph type="body" sz="quarter" idx="14"/>
          </p:nvPr>
        </p:nvSpPr>
        <p:spPr>
          <a:xfrm>
            <a:off x="582898" y="1679443"/>
            <a:ext cx="5513102" cy="4933230"/>
          </a:xfrm>
        </p:spPr>
        <p:txBody>
          <a:bodyPr>
            <a:normAutofit/>
          </a:bodyPr>
          <a:lstStyle/>
          <a:p>
            <a:pPr marL="63500" lvl="1" algn="ctr"/>
            <a:r>
              <a:rPr lang="fr-CA" sz="2400" dirty="0">
                <a:latin typeface="+mn-lt"/>
              </a:rPr>
              <a:t>Réunion mensuelle</a:t>
            </a:r>
          </a:p>
          <a:p>
            <a:pPr marL="63500" lvl="1"/>
            <a:endParaRPr lang="fr-CA" sz="1300" dirty="0">
              <a:latin typeface="+mn-lt"/>
            </a:endParaRPr>
          </a:p>
          <a:p>
            <a:pPr marL="63500" lvl="1"/>
            <a:r>
              <a:rPr lang="fr-CA" sz="2400" dirty="0">
                <a:latin typeface="+mn-lt"/>
              </a:rPr>
              <a:t>La configuration précédente facilitait les cérémonies d’exemplification lors des réunions elles-mêmes. Maintenant qu’elles ne font plus partie de l’ordre du jour, la configuration a été modifiée pour en tenir compte.</a:t>
            </a:r>
          </a:p>
          <a:p>
            <a:pPr marL="63500" lvl="1"/>
            <a:endParaRPr lang="fr-CA" sz="1400" dirty="0">
              <a:latin typeface="+mn-lt"/>
            </a:endParaRPr>
          </a:p>
          <a:p>
            <a:pPr marL="63500" lvl="1"/>
            <a:r>
              <a:rPr lang="fr-CA" sz="2400" dirty="0">
                <a:latin typeface="+mn-lt"/>
              </a:rPr>
              <a:t>Les Officiers (qui feront la plupart des interventions) sont tous assis devant les membres. </a:t>
            </a:r>
          </a:p>
          <a:p>
            <a:pPr marL="63500" lvl="1"/>
            <a:r>
              <a:rPr lang="fr-CA" sz="2400" dirty="0">
                <a:latin typeface="+mn-lt"/>
              </a:rPr>
              <a:t>Les membres sont tous assis vers l’avant.</a:t>
            </a:r>
          </a:p>
        </p:txBody>
      </p:sp>
      <p:pic>
        <p:nvPicPr>
          <p:cNvPr id="6" name="Espace réservé d’image 83" descr="Publicité avec un remplissage uni">
            <a:extLst>
              <a:ext uri="{FF2B5EF4-FFF2-40B4-BE49-F238E27FC236}">
                <a16:creationId xmlns:a16="http://schemas.microsoft.com/office/drawing/2014/main" id="{C590077B-E2BC-43DE-A265-92782C1F878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82898" y="493300"/>
            <a:ext cx="731520" cy="731520"/>
          </a:xfrm>
          <a:prstGeom prst="rect">
            <a:avLst/>
          </a:prstGeom>
        </p:spPr>
      </p:pic>
      <p:sp>
        <p:nvSpPr>
          <p:cNvPr id="8" name="Titre 2">
            <a:extLst>
              <a:ext uri="{FF2B5EF4-FFF2-40B4-BE49-F238E27FC236}">
                <a16:creationId xmlns:a16="http://schemas.microsoft.com/office/drawing/2014/main" id="{F9C1255F-ACA0-46D3-A471-281F20C35BCB}"/>
              </a:ext>
            </a:extLst>
          </p:cNvPr>
          <p:cNvSpPr txBox="1">
            <a:spLocks/>
          </p:cNvSpPr>
          <p:nvPr/>
        </p:nvSpPr>
        <p:spPr>
          <a:xfrm>
            <a:off x="1314418" y="245327"/>
            <a:ext cx="4523674" cy="979493"/>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3200" b="1" i="0" u="none" strike="noStrike" kern="1200" cap="all" spc="0" normalizeH="0" baseline="0" noProof="0" dirty="0">
                <a:ln>
                  <a:noFill/>
                </a:ln>
                <a:solidFill>
                  <a:srgbClr val="0070C0"/>
                </a:solidFill>
                <a:effectLst/>
                <a:uLnTx/>
                <a:uFillTx/>
                <a:latin typeface="+mn-lt"/>
                <a:ea typeface="+mj-ea"/>
                <a:cs typeface="+mj-cs"/>
              </a:rPr>
              <a:t>Changements aux réunions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2000" b="1" i="0" u="none" strike="noStrike" kern="1200" cap="all" spc="0" normalizeH="0" baseline="0" noProof="0" dirty="0">
                <a:ln>
                  <a:noFill/>
                </a:ln>
                <a:solidFill>
                  <a:srgbClr val="000000"/>
                </a:solidFill>
                <a:effectLst/>
                <a:uLnTx/>
                <a:uFillTx/>
                <a:latin typeface="+mn-lt"/>
                <a:ea typeface="+mj-ea"/>
                <a:cs typeface="+mj-cs"/>
              </a:rPr>
              <a:t>Nouvelle disposition</a:t>
            </a:r>
            <a:endParaRPr kumimoji="0" lang="fr-CA" sz="4500" b="1" i="0" u="none" strike="noStrike" kern="1200" cap="all" spc="0" normalizeH="0" baseline="0" noProof="0" dirty="0">
              <a:ln>
                <a:noFill/>
              </a:ln>
              <a:solidFill>
                <a:srgbClr val="000000"/>
              </a:solidFill>
              <a:effectLst/>
              <a:uLnTx/>
              <a:uFillTx/>
              <a:latin typeface="+mn-lt"/>
              <a:ea typeface="+mj-ea"/>
              <a:cs typeface="+mj-cs"/>
            </a:endParaRPr>
          </a:p>
        </p:txBody>
      </p:sp>
      <p:pic>
        <p:nvPicPr>
          <p:cNvPr id="9" name="Image 8">
            <a:extLst>
              <a:ext uri="{FF2B5EF4-FFF2-40B4-BE49-F238E27FC236}">
                <a16:creationId xmlns:a16="http://schemas.microsoft.com/office/drawing/2014/main" id="{9ECAAFAC-E710-4003-B632-0C1A9ED4D6DF}"/>
              </a:ext>
            </a:extLst>
          </p:cNvPr>
          <p:cNvPicPr>
            <a:picLocks noChangeAspect="1"/>
          </p:cNvPicPr>
          <p:nvPr/>
        </p:nvPicPr>
        <p:blipFill>
          <a:blip r:embed="rId5"/>
          <a:stretch>
            <a:fillRect/>
          </a:stretch>
        </p:blipFill>
        <p:spPr>
          <a:xfrm>
            <a:off x="6540396" y="0"/>
            <a:ext cx="5208406" cy="6858000"/>
          </a:xfrm>
          <a:prstGeom prst="rect">
            <a:avLst/>
          </a:prstGeom>
        </p:spPr>
      </p:pic>
    </p:spTree>
    <p:extLst>
      <p:ext uri="{BB962C8B-B14F-4D97-AF65-F5344CB8AC3E}">
        <p14:creationId xmlns:p14="http://schemas.microsoft.com/office/powerpoint/2010/main" val="267530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5">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5">
                                            <p:txEl>
                                              <p:pRg st="4" end="4"/>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67A10B2-0AE0-4973-B5A9-158B3C1F552B}"/>
              </a:ext>
            </a:extLst>
          </p:cNvPr>
          <p:cNvPicPr>
            <a:picLocks noChangeAspect="1"/>
          </p:cNvPicPr>
          <p:nvPr/>
        </p:nvPicPr>
        <p:blipFill rotWithShape="1">
          <a:blip r:embed="rId2"/>
          <a:srcRect l="295" r="5588"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4A194C-D1BB-4C10-9B34-015A5E8DED17}"/>
              </a:ext>
            </a:extLst>
          </p:cNvPr>
          <p:cNvSpPr>
            <a:spLocks noGrp="1"/>
          </p:cNvSpPr>
          <p:nvPr>
            <p:ph type="ctrTitle"/>
          </p:nvPr>
        </p:nvSpPr>
        <p:spPr>
          <a:xfrm>
            <a:off x="838200" y="365125"/>
            <a:ext cx="3822189" cy="1899912"/>
          </a:xfrm>
        </p:spPr>
        <p:txBody>
          <a:bodyPr vert="horz" lIns="91440" tIns="45720" rIns="91440" bIns="45720" rtlCol="0" anchor="ctr">
            <a:normAutofit/>
          </a:bodyPr>
          <a:lstStyle/>
          <a:p>
            <a:pPr algn="l"/>
            <a:r>
              <a:rPr lang="fr-CA" sz="3100" b="1" i="1" dirty="0">
                <a:effectLst>
                  <a:outerShdw blurRad="38100" dist="38100" dir="2700000" algn="tl">
                    <a:srgbClr val="000000">
                      <a:alpha val="43137"/>
                    </a:srgbClr>
                  </a:outerShdw>
                </a:effectLst>
              </a:rPr>
              <a:t>1. Programme de reprise des activités post-COVID (CRP)</a:t>
            </a:r>
          </a:p>
        </p:txBody>
      </p:sp>
      <p:sp>
        <p:nvSpPr>
          <p:cNvPr id="3" name="Rectangle 2">
            <a:extLst>
              <a:ext uri="{FF2B5EF4-FFF2-40B4-BE49-F238E27FC236}">
                <a16:creationId xmlns:a16="http://schemas.microsoft.com/office/drawing/2014/main" id="{5AF587F6-A392-4236-9F9B-3111EBB17CA0}"/>
              </a:ext>
            </a:extLst>
          </p:cNvPr>
          <p:cNvSpPr/>
          <p:nvPr/>
        </p:nvSpPr>
        <p:spPr>
          <a:xfrm>
            <a:off x="838200" y="2434201"/>
            <a:ext cx="3822189" cy="4058674"/>
          </a:xfrm>
          <a:prstGeom prst="rect">
            <a:avLst/>
          </a:prstGeom>
        </p:spPr>
        <p:txBody>
          <a:bodyPr vert="horz" lIns="91440" tIns="45720" rIns="91440" bIns="45720" rtlCol="0">
            <a:normAutofit/>
          </a:bodyPr>
          <a:lstStyle/>
          <a:p>
            <a:pPr defTabSz="914400">
              <a:lnSpc>
                <a:spcPct val="90000"/>
              </a:lnSpc>
              <a:spcAft>
                <a:spcPts val="600"/>
              </a:spcAft>
            </a:pPr>
            <a:r>
              <a:rPr lang="fr-CA" sz="2200" b="1" dirty="0">
                <a:latin typeface="Garamond" panose="02020404030301010803" pitchFamily="18" charset="0"/>
              </a:rPr>
              <a:t>Ce nouveau programme met l’accent sur le </a:t>
            </a:r>
            <a:r>
              <a:rPr lang="fr-CA" sz="2200" b="1" u="sng" dirty="0">
                <a:latin typeface="Garamond" panose="02020404030301010803" pitchFamily="18" charset="0"/>
              </a:rPr>
              <a:t>rétablissement des opérations</a:t>
            </a:r>
            <a:r>
              <a:rPr lang="fr-CA" sz="2200" b="1" dirty="0">
                <a:latin typeface="Garamond" panose="02020404030301010803" pitchFamily="18" charset="0"/>
              </a:rPr>
              <a:t> d’une manière qui incite les membres et les paroissiens à se remobiliser dans les activités paroissiales et communautaires</a:t>
            </a:r>
            <a:r>
              <a:rPr lang="fr-CA" sz="2200" dirty="0">
                <a:latin typeface="Garamond" panose="02020404030301010803" pitchFamily="18" charset="0"/>
              </a:rPr>
              <a:t>.</a:t>
            </a:r>
          </a:p>
          <a:p>
            <a:pPr defTabSz="914400">
              <a:lnSpc>
                <a:spcPct val="90000"/>
              </a:lnSpc>
              <a:spcAft>
                <a:spcPts val="600"/>
              </a:spcAft>
            </a:pPr>
            <a:r>
              <a:rPr lang="fr-CA" sz="2200" b="1" dirty="0">
                <a:latin typeface="Garamond" panose="02020404030301010803" pitchFamily="18" charset="0"/>
              </a:rPr>
              <a:t>Il favorise l’engagement des membres par </a:t>
            </a:r>
            <a:r>
              <a:rPr lang="fr-CA" sz="2200" b="1" u="sng" dirty="0">
                <a:latin typeface="Garamond" panose="02020404030301010803" pitchFamily="18" charset="0"/>
              </a:rPr>
              <a:t>un plan réfléchi de services bénévoles et d’activités</a:t>
            </a:r>
            <a:r>
              <a:rPr lang="fr-CA" sz="2200" b="1" dirty="0">
                <a:latin typeface="Garamond" panose="02020404030301010803" pitchFamily="18" charset="0"/>
              </a:rPr>
              <a:t> qui renforcent les liens fraternels.</a:t>
            </a:r>
          </a:p>
        </p:txBody>
      </p:sp>
    </p:spTree>
    <p:extLst>
      <p:ext uri="{BB962C8B-B14F-4D97-AF65-F5344CB8AC3E}">
        <p14:creationId xmlns:p14="http://schemas.microsoft.com/office/powerpoint/2010/main" val="3334074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50000"/>
            <a:alpha val="0"/>
          </a:schemeClr>
        </a:solid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3DEA4B7-AA54-40DC-8234-9401E0E6483B}"/>
              </a:ext>
            </a:extLst>
          </p:cNvPr>
          <p:cNvSpPr>
            <a:spLocks noGrp="1"/>
          </p:cNvSpPr>
          <p:nvPr>
            <p:ph type="body" sz="quarter" idx="14"/>
          </p:nvPr>
        </p:nvSpPr>
        <p:spPr>
          <a:xfrm>
            <a:off x="392619" y="1585125"/>
            <a:ext cx="11369070" cy="4933230"/>
          </a:xfrm>
        </p:spPr>
        <p:txBody>
          <a:bodyPr numCol="2">
            <a:normAutofit/>
          </a:bodyPr>
          <a:lstStyle/>
          <a:p>
            <a:pPr marL="914400" lvl="1" indent="-457200">
              <a:buFont typeface="+mj-lt"/>
              <a:buAutoNum type="arabicPeriod"/>
            </a:pPr>
            <a:r>
              <a:rPr lang="fr-CA" sz="2400" dirty="0">
                <a:latin typeface="+mn-lt"/>
              </a:rPr>
              <a:t>Appel à l’ordre</a:t>
            </a:r>
          </a:p>
          <a:p>
            <a:pPr marL="914400" lvl="1" indent="-457200">
              <a:buFont typeface="+mj-lt"/>
              <a:buAutoNum type="arabicPeriod"/>
            </a:pPr>
            <a:r>
              <a:rPr lang="fr-CA" sz="2400" dirty="0">
                <a:latin typeface="+mn-lt"/>
              </a:rPr>
              <a:t>Prière d’ouverture</a:t>
            </a:r>
          </a:p>
          <a:p>
            <a:pPr marL="914400" lvl="1" indent="-457200">
              <a:buFont typeface="+mj-lt"/>
              <a:buAutoNum type="arabicPeriod"/>
            </a:pPr>
            <a:r>
              <a:rPr lang="fr-CA" sz="2400" dirty="0">
                <a:latin typeface="+mn-lt"/>
              </a:rPr>
              <a:t>Démonstration patriotique</a:t>
            </a:r>
          </a:p>
          <a:p>
            <a:pPr marL="914400" lvl="1" indent="-457200">
              <a:buFont typeface="+mj-lt"/>
              <a:buAutoNum type="arabicPeriod"/>
            </a:pPr>
            <a:r>
              <a:rPr lang="fr-CA" sz="2400" dirty="0">
                <a:latin typeface="+mn-lt"/>
              </a:rPr>
              <a:t>Approbation du procès-verbal de la réunion précédente</a:t>
            </a:r>
          </a:p>
          <a:p>
            <a:pPr marL="914400" lvl="1" indent="-457200">
              <a:buFont typeface="+mj-lt"/>
              <a:buAutoNum type="arabicPeriod"/>
            </a:pPr>
            <a:r>
              <a:rPr lang="fr-CA" sz="2400" dirty="0">
                <a:latin typeface="+mn-lt"/>
              </a:rPr>
              <a:t>Message de l’Aumônier</a:t>
            </a:r>
          </a:p>
          <a:p>
            <a:pPr marL="914400" lvl="1" indent="-457200">
              <a:buFont typeface="+mj-lt"/>
              <a:buAutoNum type="arabicPeriod"/>
            </a:pPr>
            <a:r>
              <a:rPr lang="fr-CA" sz="2400" dirty="0">
                <a:latin typeface="+mn-lt"/>
              </a:rPr>
              <a:t>Rapport du Grand Chevalier</a:t>
            </a:r>
          </a:p>
          <a:p>
            <a:pPr marL="914400" lvl="1" indent="-457200">
              <a:buFont typeface="+mj-lt"/>
              <a:buAutoNum type="arabicPeriod"/>
            </a:pPr>
            <a:r>
              <a:rPr lang="fr-CA" sz="2400" dirty="0">
                <a:latin typeface="+mn-lt"/>
              </a:rPr>
              <a:t>Rapport financier</a:t>
            </a:r>
          </a:p>
          <a:p>
            <a:pPr marL="914400" lvl="1" indent="-457200">
              <a:buFont typeface="+mj-lt"/>
              <a:buAutoNum type="arabicPeriod"/>
            </a:pPr>
            <a:r>
              <a:rPr lang="fr-CA" sz="2400" dirty="0">
                <a:latin typeface="+mn-lt"/>
              </a:rPr>
              <a:t>Rapport d’adhésion</a:t>
            </a:r>
          </a:p>
          <a:p>
            <a:pPr marL="1371600" lvl="2" indent="-457200">
              <a:buFont typeface="+mj-lt"/>
              <a:buAutoNum type="arabicPeriod"/>
            </a:pPr>
            <a:r>
              <a:rPr lang="fr-CA" sz="2000" dirty="0">
                <a:latin typeface="+mn-lt"/>
              </a:rPr>
              <a:t>Votes sur les candidatures admissions/transferts</a:t>
            </a:r>
          </a:p>
          <a:p>
            <a:pPr marL="914400" lvl="1" indent="-457200">
              <a:buFont typeface="+mj-lt"/>
              <a:buAutoNum type="arabicPeriod"/>
            </a:pPr>
            <a:r>
              <a:rPr lang="fr-CA" sz="2400" dirty="0">
                <a:latin typeface="+mn-lt"/>
              </a:rPr>
              <a:t>Autres rapports</a:t>
            </a:r>
          </a:p>
          <a:p>
            <a:pPr marL="1371600" lvl="2" indent="-457200">
              <a:buFont typeface="+mj-lt"/>
              <a:buAutoNum type="arabicPeriod"/>
            </a:pPr>
            <a:r>
              <a:rPr lang="fr-CA" sz="2000" dirty="0">
                <a:latin typeface="+mn-lt"/>
              </a:rPr>
              <a:t>Programmes</a:t>
            </a:r>
          </a:p>
          <a:p>
            <a:pPr marL="1371600" lvl="2" indent="-457200">
              <a:buFont typeface="+mj-lt"/>
              <a:buAutoNum type="arabicPeriod"/>
            </a:pPr>
            <a:r>
              <a:rPr lang="fr-CA" sz="2000" dirty="0">
                <a:latin typeface="+mn-lt"/>
              </a:rPr>
              <a:t>Comités</a:t>
            </a:r>
          </a:p>
          <a:p>
            <a:pPr marL="1371600" lvl="2" indent="-457200">
              <a:buFont typeface="+mj-lt"/>
              <a:buAutoNum type="arabicPeriod"/>
            </a:pPr>
            <a:r>
              <a:rPr lang="fr-CA" sz="2000" dirty="0">
                <a:latin typeface="+mn-lt"/>
              </a:rPr>
              <a:t>4</a:t>
            </a:r>
            <a:r>
              <a:rPr lang="fr-CA" sz="2000" baseline="30000" dirty="0">
                <a:latin typeface="+mn-lt"/>
              </a:rPr>
              <a:t>e</a:t>
            </a:r>
            <a:r>
              <a:rPr lang="fr-CA" sz="2000" dirty="0">
                <a:latin typeface="+mn-lt"/>
              </a:rPr>
              <a:t> degré</a:t>
            </a:r>
          </a:p>
          <a:p>
            <a:pPr marL="1371600" lvl="2" indent="-457200">
              <a:buFont typeface="+mj-lt"/>
              <a:buAutoNum type="arabicPeriod"/>
            </a:pPr>
            <a:r>
              <a:rPr lang="fr-CA" sz="2000" dirty="0">
                <a:latin typeface="+mn-lt"/>
              </a:rPr>
              <a:t>Conseiller fraternel</a:t>
            </a:r>
          </a:p>
          <a:p>
            <a:pPr marL="1371600" lvl="2" indent="-457200">
              <a:buFont typeface="+mj-lt"/>
              <a:buAutoNum type="arabicPeriod"/>
            </a:pPr>
            <a:r>
              <a:rPr lang="fr-CA" sz="2000" dirty="0">
                <a:latin typeface="+mn-lt"/>
              </a:rPr>
              <a:t>Député de District</a:t>
            </a:r>
          </a:p>
          <a:p>
            <a:pPr marL="1371600" lvl="2" indent="-457200">
              <a:buFont typeface="+mj-lt"/>
              <a:buAutoNum type="arabicPeriod"/>
            </a:pPr>
            <a:r>
              <a:rPr lang="fr-CA" sz="2000" dirty="0">
                <a:latin typeface="+mn-lt"/>
              </a:rPr>
              <a:t>Autre(s)</a:t>
            </a:r>
          </a:p>
          <a:p>
            <a:pPr marL="914400" lvl="1" indent="-457200">
              <a:buFont typeface="+mj-lt"/>
              <a:buAutoNum type="arabicPeriod"/>
            </a:pPr>
            <a:r>
              <a:rPr lang="fr-CA" sz="2400" dirty="0">
                <a:latin typeface="+mn-lt"/>
              </a:rPr>
              <a:t>Affaires en cours</a:t>
            </a:r>
          </a:p>
          <a:p>
            <a:pPr marL="914400" lvl="1" indent="-457200">
              <a:buFont typeface="+mj-lt"/>
              <a:buAutoNum type="arabicPeriod"/>
            </a:pPr>
            <a:r>
              <a:rPr lang="fr-CA" sz="2400" dirty="0">
                <a:latin typeface="+mn-lt"/>
              </a:rPr>
              <a:t>Affaires nouvelles</a:t>
            </a:r>
          </a:p>
          <a:p>
            <a:pPr marL="914400" lvl="1" indent="-457200">
              <a:buFont typeface="+mj-lt"/>
              <a:buAutoNum type="arabicPeriod"/>
            </a:pPr>
            <a:r>
              <a:rPr lang="fr-CA" sz="2400" dirty="0">
                <a:latin typeface="+mn-lt"/>
              </a:rPr>
              <a:t>Bien de l’Ordre</a:t>
            </a:r>
          </a:p>
          <a:p>
            <a:pPr marL="914400" lvl="1" indent="-457200">
              <a:buFont typeface="+mj-lt"/>
              <a:buAutoNum type="arabicPeriod"/>
            </a:pPr>
            <a:r>
              <a:rPr lang="fr-CA" sz="2400" dirty="0">
                <a:latin typeface="+mn-lt"/>
              </a:rPr>
              <a:t>Résumé du Grand Chevalier</a:t>
            </a:r>
          </a:p>
          <a:p>
            <a:pPr marL="914400" lvl="1" indent="-457200">
              <a:buFont typeface="+mj-lt"/>
              <a:buAutoNum type="arabicPeriod"/>
            </a:pPr>
            <a:r>
              <a:rPr lang="fr-CA" sz="2400" dirty="0">
                <a:latin typeface="+mn-lt"/>
              </a:rPr>
              <a:t>Prière de clôture</a:t>
            </a:r>
          </a:p>
          <a:p>
            <a:pPr marL="914400" lvl="1" indent="-457200">
              <a:buFont typeface="+mj-lt"/>
              <a:buAutoNum type="arabicPeriod"/>
            </a:pPr>
            <a:r>
              <a:rPr lang="fr-CA" sz="2400" dirty="0">
                <a:latin typeface="+mn-lt"/>
              </a:rPr>
              <a:t>Ajournement</a:t>
            </a:r>
          </a:p>
        </p:txBody>
      </p:sp>
      <p:sp>
        <p:nvSpPr>
          <p:cNvPr id="7" name="Titre 2">
            <a:extLst>
              <a:ext uri="{FF2B5EF4-FFF2-40B4-BE49-F238E27FC236}">
                <a16:creationId xmlns:a16="http://schemas.microsoft.com/office/drawing/2014/main" id="{7F2E7746-9A43-4903-9888-F85363DBFE5D}"/>
              </a:ext>
            </a:extLst>
          </p:cNvPr>
          <p:cNvSpPr txBox="1">
            <a:spLocks/>
          </p:cNvSpPr>
          <p:nvPr/>
        </p:nvSpPr>
        <p:spPr>
          <a:xfrm>
            <a:off x="392619" y="245327"/>
            <a:ext cx="11369068" cy="979493"/>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4500" b="1" i="0" u="none" strike="noStrike" kern="1200" cap="all" spc="0" normalizeH="0" baseline="0" noProof="0" dirty="0">
                <a:ln>
                  <a:noFill/>
                </a:ln>
                <a:solidFill>
                  <a:srgbClr val="0070C0"/>
                </a:solidFill>
                <a:effectLst/>
                <a:uLnTx/>
                <a:uFillTx/>
                <a:latin typeface="Calibri" panose="020F0502020204030204" pitchFamily="34" charset="0"/>
                <a:cs typeface="Calibri" panose="020F0502020204030204" pitchFamily="34" charset="0"/>
              </a:rPr>
              <a:t>Réunions DE CONSEIL</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2000" b="1" i="0" u="none" strike="noStrike" kern="1200" cap="all" spc="0" normalizeH="0" baseline="0" noProof="0" dirty="0">
                <a:ln>
                  <a:noFill/>
                </a:ln>
                <a:solidFill>
                  <a:srgbClr val="000000"/>
                </a:solidFill>
                <a:effectLst/>
                <a:uLnTx/>
                <a:uFillTx/>
                <a:latin typeface="Calibri" panose="020F0502020204030204" pitchFamily="34" charset="0"/>
                <a:cs typeface="Calibri" panose="020F0502020204030204" pitchFamily="34" charset="0"/>
              </a:rPr>
              <a:t>Nouvel ordre du jour</a:t>
            </a:r>
            <a:endParaRPr kumimoji="0" lang="fr-CA" sz="4500" b="1" i="0" u="none" strike="noStrike" kern="1200" cap="all"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8" name="ZoneTexte 7">
            <a:extLst>
              <a:ext uri="{FF2B5EF4-FFF2-40B4-BE49-F238E27FC236}">
                <a16:creationId xmlns:a16="http://schemas.microsoft.com/office/drawing/2014/main" id="{2C8DA027-57D3-49C0-827B-F02172C7221B}"/>
              </a:ext>
            </a:extLst>
          </p:cNvPr>
          <p:cNvSpPr txBox="1"/>
          <p:nvPr/>
        </p:nvSpPr>
        <p:spPr>
          <a:xfrm>
            <a:off x="1728160" y="6333485"/>
            <a:ext cx="82074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1" u="none" strike="noStrike" kern="1200" cap="none" spc="0" normalizeH="0" baseline="0" noProof="0" dirty="0">
                <a:ln>
                  <a:noFill/>
                </a:ln>
                <a:solidFill>
                  <a:srgbClr val="0070C0"/>
                </a:solidFill>
                <a:effectLst/>
                <a:uLnTx/>
                <a:uFillTx/>
                <a:latin typeface="Calibri" panose="020F0502020204030204"/>
                <a:ea typeface="+mn-ea"/>
                <a:cs typeface="+mn-cs"/>
              </a:rPr>
              <a:t>Voir Annexe B - page 21 du Guide</a:t>
            </a:r>
          </a:p>
        </p:txBody>
      </p:sp>
      <p:pic>
        <p:nvPicPr>
          <p:cNvPr id="9" name="Espace réservé d’image 94" descr="icône&#10;">
            <a:extLst>
              <a:ext uri="{FF2B5EF4-FFF2-40B4-BE49-F238E27FC236}">
                <a16:creationId xmlns:a16="http://schemas.microsoft.com/office/drawing/2014/main" id="{F3A6BC0A-AA31-4DEC-A2B7-DD437B928C9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81751" y="369313"/>
            <a:ext cx="733814" cy="731520"/>
          </a:xfrm>
          <a:prstGeom prst="rect">
            <a:avLst/>
          </a:prstGeom>
        </p:spPr>
      </p:pic>
    </p:spTree>
    <p:extLst>
      <p:ext uri="{BB962C8B-B14F-4D97-AF65-F5344CB8AC3E}">
        <p14:creationId xmlns:p14="http://schemas.microsoft.com/office/powerpoint/2010/main" val="373504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5">
                                            <p:txEl>
                                              <p:pRg st="7" end="7"/>
                                            </p:txEl>
                                          </p:spTgt>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nodeType="afterEffect">
                                  <p:stCondLst>
                                    <p:cond delay="0"/>
                                  </p:stCondLst>
                                  <p:childTnLst>
                                    <p:set>
                                      <p:cBhvr>
                                        <p:cTn id="37" dur="1" fill="hold">
                                          <p:stCondLst>
                                            <p:cond delay="499"/>
                                          </p:stCondLst>
                                        </p:cTn>
                                        <p:tgtEl>
                                          <p:spTgt spid="5">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499"/>
                                          </p:stCondLst>
                                        </p:cTn>
                                        <p:tgtEl>
                                          <p:spTgt spid="5">
                                            <p:txEl>
                                              <p:pRg st="9" end="9"/>
                                            </p:txEl>
                                          </p:spTgt>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nodeType="afterEffect">
                                  <p:stCondLst>
                                    <p:cond delay="0"/>
                                  </p:stCondLst>
                                  <p:childTnLst>
                                    <p:set>
                                      <p:cBhvr>
                                        <p:cTn id="44" dur="1" fill="hold">
                                          <p:stCondLst>
                                            <p:cond delay="499"/>
                                          </p:stCondLst>
                                        </p:cTn>
                                        <p:tgtEl>
                                          <p:spTgt spid="5">
                                            <p:txEl>
                                              <p:pRg st="10" end="10"/>
                                            </p:txEl>
                                          </p:spTgt>
                                        </p:tgtEl>
                                        <p:attrNameLst>
                                          <p:attrName>style.visibility</p:attrName>
                                        </p:attrNameLst>
                                      </p:cBhvr>
                                      <p:to>
                                        <p:strVal val="visible"/>
                                      </p:to>
                                    </p:set>
                                  </p:childTnLst>
                                </p:cTn>
                              </p:par>
                            </p:childTnLst>
                          </p:cTn>
                        </p:par>
                        <p:par>
                          <p:cTn id="45" fill="hold">
                            <p:stCondLst>
                              <p:cond delay="1000"/>
                            </p:stCondLst>
                            <p:childTnLst>
                              <p:par>
                                <p:cTn id="46" presetID="1" presetClass="entr" presetSubtype="0" fill="hold" nodeType="afterEffect">
                                  <p:stCondLst>
                                    <p:cond delay="0"/>
                                  </p:stCondLst>
                                  <p:childTnLst>
                                    <p:set>
                                      <p:cBhvr>
                                        <p:cTn id="47" dur="1" fill="hold">
                                          <p:stCondLst>
                                            <p:cond delay="499"/>
                                          </p:stCondLst>
                                        </p:cTn>
                                        <p:tgtEl>
                                          <p:spTgt spid="5">
                                            <p:txEl>
                                              <p:pRg st="11" end="11"/>
                                            </p:txEl>
                                          </p:spTgt>
                                        </p:tgtEl>
                                        <p:attrNameLst>
                                          <p:attrName>style.visibility</p:attrName>
                                        </p:attrNameLst>
                                      </p:cBhvr>
                                      <p:to>
                                        <p:strVal val="visible"/>
                                      </p:to>
                                    </p:set>
                                  </p:childTnLst>
                                </p:cTn>
                              </p:par>
                            </p:childTnLst>
                          </p:cTn>
                        </p:par>
                        <p:par>
                          <p:cTn id="48" fill="hold">
                            <p:stCondLst>
                              <p:cond delay="1500"/>
                            </p:stCondLst>
                            <p:childTnLst>
                              <p:par>
                                <p:cTn id="49" presetID="1" presetClass="entr" presetSubtype="0" fill="hold" nodeType="afterEffect">
                                  <p:stCondLst>
                                    <p:cond delay="0"/>
                                  </p:stCondLst>
                                  <p:childTnLst>
                                    <p:set>
                                      <p:cBhvr>
                                        <p:cTn id="50" dur="1" fill="hold">
                                          <p:stCondLst>
                                            <p:cond delay="499"/>
                                          </p:stCondLst>
                                        </p:cTn>
                                        <p:tgtEl>
                                          <p:spTgt spid="5">
                                            <p:txEl>
                                              <p:pRg st="12" end="12"/>
                                            </p:txEl>
                                          </p:spTgt>
                                        </p:tgtEl>
                                        <p:attrNameLst>
                                          <p:attrName>style.visibility</p:attrName>
                                        </p:attrNameLst>
                                      </p:cBhvr>
                                      <p:to>
                                        <p:strVal val="visible"/>
                                      </p:to>
                                    </p:set>
                                  </p:childTnLst>
                                </p:cTn>
                              </p:par>
                            </p:childTnLst>
                          </p:cTn>
                        </p:par>
                        <p:par>
                          <p:cTn id="51" fill="hold">
                            <p:stCondLst>
                              <p:cond delay="2000"/>
                            </p:stCondLst>
                            <p:childTnLst>
                              <p:par>
                                <p:cTn id="52" presetID="1" presetClass="entr" presetSubtype="0" fill="hold" nodeType="afterEffect">
                                  <p:stCondLst>
                                    <p:cond delay="0"/>
                                  </p:stCondLst>
                                  <p:childTnLst>
                                    <p:set>
                                      <p:cBhvr>
                                        <p:cTn id="53" dur="1" fill="hold">
                                          <p:stCondLst>
                                            <p:cond delay="499"/>
                                          </p:stCondLst>
                                        </p:cTn>
                                        <p:tgtEl>
                                          <p:spTgt spid="5">
                                            <p:txEl>
                                              <p:pRg st="13" end="13"/>
                                            </p:txEl>
                                          </p:spTgt>
                                        </p:tgtEl>
                                        <p:attrNameLst>
                                          <p:attrName>style.visibility</p:attrName>
                                        </p:attrNameLst>
                                      </p:cBhvr>
                                      <p:to>
                                        <p:strVal val="visible"/>
                                      </p:to>
                                    </p:set>
                                  </p:childTnLst>
                                </p:cTn>
                              </p:par>
                            </p:childTnLst>
                          </p:cTn>
                        </p:par>
                        <p:par>
                          <p:cTn id="54" fill="hold">
                            <p:stCondLst>
                              <p:cond delay="2500"/>
                            </p:stCondLst>
                            <p:childTnLst>
                              <p:par>
                                <p:cTn id="55" presetID="1" presetClass="entr" presetSubtype="0" fill="hold" nodeType="afterEffect">
                                  <p:stCondLst>
                                    <p:cond delay="0"/>
                                  </p:stCondLst>
                                  <p:childTnLst>
                                    <p:set>
                                      <p:cBhvr>
                                        <p:cTn id="56" dur="1" fill="hold">
                                          <p:stCondLst>
                                            <p:cond delay="499"/>
                                          </p:stCondLst>
                                        </p:cTn>
                                        <p:tgtEl>
                                          <p:spTgt spid="5">
                                            <p:txEl>
                                              <p:pRg st="14" end="14"/>
                                            </p:txEl>
                                          </p:spTgt>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0"/>
                                  </p:stCondLst>
                                  <p:childTnLst>
                                    <p:set>
                                      <p:cBhvr>
                                        <p:cTn id="59" dur="1" fill="hold">
                                          <p:stCondLst>
                                            <p:cond delay="499"/>
                                          </p:stCondLst>
                                        </p:cTn>
                                        <p:tgtEl>
                                          <p:spTgt spid="5">
                                            <p:txEl>
                                              <p:pRg st="15" end="15"/>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499"/>
                                          </p:stCondLst>
                                        </p:cTn>
                                        <p:tgtEl>
                                          <p:spTgt spid="5">
                                            <p:txEl>
                                              <p:pRg st="16" end="16"/>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499"/>
                                          </p:stCondLst>
                                        </p:cTn>
                                        <p:tgtEl>
                                          <p:spTgt spid="5">
                                            <p:txEl>
                                              <p:pRg st="17" end="17"/>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499"/>
                                          </p:stCondLst>
                                        </p:cTn>
                                        <p:tgtEl>
                                          <p:spTgt spid="5">
                                            <p:txEl>
                                              <p:pRg st="18" end="18"/>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499"/>
                                          </p:stCondLst>
                                        </p:cTn>
                                        <p:tgtEl>
                                          <p:spTgt spid="5">
                                            <p:txEl>
                                              <p:pRg st="19" end="19"/>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499"/>
                                          </p:stCondLst>
                                        </p:cTn>
                                        <p:tgtEl>
                                          <p:spTgt spid="5">
                                            <p:txEl>
                                              <p:pRg st="20" end="20"/>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499"/>
                                          </p:stCondLst>
                                        </p:cTn>
                                        <p:tgtEl>
                                          <p:spTgt spid="5">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accent4">
            <a:lumMod val="50000"/>
            <a:alpha val="0"/>
          </a:schemeClr>
        </a:solid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3DEA4B7-AA54-40DC-8234-9401E0E6483B}"/>
              </a:ext>
            </a:extLst>
          </p:cNvPr>
          <p:cNvSpPr>
            <a:spLocks noGrp="1"/>
          </p:cNvSpPr>
          <p:nvPr>
            <p:ph type="body" sz="quarter" idx="14"/>
          </p:nvPr>
        </p:nvSpPr>
        <p:spPr>
          <a:xfrm>
            <a:off x="392619" y="1585125"/>
            <a:ext cx="11369070" cy="4933230"/>
          </a:xfrm>
        </p:spPr>
        <p:txBody>
          <a:bodyPr numCol="1">
            <a:normAutofit/>
          </a:bodyPr>
          <a:lstStyle/>
          <a:p>
            <a:pPr lvl="1"/>
            <a:r>
              <a:rPr lang="fr-CA" sz="2400" dirty="0">
                <a:latin typeface="+mn-lt"/>
              </a:rPr>
              <a:t>	</a:t>
            </a:r>
            <a:r>
              <a:rPr lang="fr-CA" sz="2200" dirty="0">
                <a:latin typeface="+mn-lt"/>
              </a:rPr>
              <a:t>La procédure des assemblées délibérantes permet de veiller au bon déroulement des réunions et à la prise en compte efficace des affaires. Elle est un moyen formel et structuré pour débattre ensemble une question, en peser le pour et le contre, jusqu’à ce qu’on en vienne à une entente.</a:t>
            </a:r>
          </a:p>
          <a:p>
            <a:pPr lvl="1"/>
            <a:r>
              <a:rPr lang="fr-CA" sz="2200" dirty="0">
                <a:latin typeface="+mn-lt"/>
              </a:rPr>
              <a:t>	Ce chapitre du Guide donne plusieurs définitions de termes, notamment sur les différents types de motion, sur les façons de voter, le vote du Grand Chevalier, l’élection des Officiers.</a:t>
            </a:r>
          </a:p>
          <a:p>
            <a:pPr lvl="1"/>
            <a:r>
              <a:rPr lang="fr-CA" sz="2200" dirty="0">
                <a:latin typeface="+mn-lt"/>
              </a:rPr>
              <a:t>	Cette section du guide insiste également sur l’importance de constituer de bons dossiers, notamment les procès-verbaux qui doivent contenir un compte rendu complet, incluant toutes les propositions (acceptées ou rejetées). </a:t>
            </a:r>
          </a:p>
          <a:p>
            <a:pPr lvl="1"/>
            <a:r>
              <a:rPr lang="fr-CA" sz="2200" dirty="0">
                <a:latin typeface="+mn-lt"/>
              </a:rPr>
              <a:t>	Finalement il décrit l’importance du travail des comités (habituellement 3 ou 5 personnes), qui offrent l’avantage de pouvoir examiner plus en profondeur les différentes questions ou points soulevés et par le fait même, de déléguer des responsabilités au sein du Conseil, ce qui contribue positivement à la préparation de la relève.</a:t>
            </a:r>
          </a:p>
        </p:txBody>
      </p:sp>
      <p:sp>
        <p:nvSpPr>
          <p:cNvPr id="7" name="Titre 2">
            <a:extLst>
              <a:ext uri="{FF2B5EF4-FFF2-40B4-BE49-F238E27FC236}">
                <a16:creationId xmlns:a16="http://schemas.microsoft.com/office/drawing/2014/main" id="{7F2E7746-9A43-4903-9888-F85363DBFE5D}"/>
              </a:ext>
            </a:extLst>
          </p:cNvPr>
          <p:cNvSpPr txBox="1">
            <a:spLocks/>
          </p:cNvSpPr>
          <p:nvPr/>
        </p:nvSpPr>
        <p:spPr>
          <a:xfrm>
            <a:off x="392619" y="245327"/>
            <a:ext cx="11369068" cy="979493"/>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4500" b="1" i="0" u="none" strike="noStrike" kern="1200" cap="all" spc="0" normalizeH="0" baseline="0" noProof="0" dirty="0">
                <a:ln>
                  <a:noFill/>
                </a:ln>
                <a:solidFill>
                  <a:srgbClr val="0070C0"/>
                </a:solidFill>
                <a:effectLst/>
                <a:uLnTx/>
                <a:uFillTx/>
                <a:latin typeface="+mn-lt"/>
                <a:ea typeface="+mj-ea"/>
                <a:cs typeface="+mj-cs"/>
              </a:rPr>
              <a:t>Réunions DE CONSEIL</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2000" b="1" i="0" u="none" strike="noStrike" kern="1200" cap="all" spc="0" normalizeH="0" baseline="0" noProof="0" dirty="0">
                <a:ln>
                  <a:noFill/>
                </a:ln>
                <a:solidFill>
                  <a:srgbClr val="000000"/>
                </a:solidFill>
                <a:effectLst/>
                <a:uLnTx/>
                <a:uFillTx/>
                <a:latin typeface="+mn-lt"/>
                <a:ea typeface="+mj-ea"/>
                <a:cs typeface="+mj-cs"/>
              </a:rPr>
              <a:t>Procédures parlementaires</a:t>
            </a:r>
            <a:endParaRPr kumimoji="0" lang="fr-CA" sz="4500" b="1" i="0" u="none" strike="noStrike" kern="1200" cap="all" spc="0" normalizeH="0" baseline="0" noProof="0" dirty="0">
              <a:ln>
                <a:noFill/>
              </a:ln>
              <a:solidFill>
                <a:srgbClr val="000000"/>
              </a:solidFill>
              <a:effectLst/>
              <a:uLnTx/>
              <a:uFillTx/>
              <a:latin typeface="+mn-lt"/>
              <a:ea typeface="+mj-ea"/>
              <a:cs typeface="+mj-cs"/>
            </a:endParaRPr>
          </a:p>
        </p:txBody>
      </p:sp>
      <p:sp>
        <p:nvSpPr>
          <p:cNvPr id="8" name="ZoneTexte 7">
            <a:extLst>
              <a:ext uri="{FF2B5EF4-FFF2-40B4-BE49-F238E27FC236}">
                <a16:creationId xmlns:a16="http://schemas.microsoft.com/office/drawing/2014/main" id="{2C8DA027-57D3-49C0-827B-F02172C7221B}"/>
              </a:ext>
            </a:extLst>
          </p:cNvPr>
          <p:cNvSpPr txBox="1"/>
          <p:nvPr/>
        </p:nvSpPr>
        <p:spPr>
          <a:xfrm>
            <a:off x="1728160" y="6333485"/>
            <a:ext cx="82074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1" u="none" strike="noStrike" kern="1200" cap="none" spc="0" normalizeH="0" baseline="0" noProof="0" dirty="0">
                <a:ln>
                  <a:noFill/>
                </a:ln>
                <a:solidFill>
                  <a:srgbClr val="0070C0"/>
                </a:solidFill>
                <a:effectLst/>
                <a:uLnTx/>
                <a:uFillTx/>
                <a:latin typeface="Calibri" panose="020F0502020204030204"/>
                <a:ea typeface="+mn-ea"/>
                <a:cs typeface="+mn-cs"/>
              </a:rPr>
              <a:t>Voir pages 11 et suivantes du Guide</a:t>
            </a:r>
          </a:p>
        </p:txBody>
      </p:sp>
      <p:pic>
        <p:nvPicPr>
          <p:cNvPr id="9" name="Espace réservé d’image 94" descr="icône&#10;">
            <a:extLst>
              <a:ext uri="{FF2B5EF4-FFF2-40B4-BE49-F238E27FC236}">
                <a16:creationId xmlns:a16="http://schemas.microsoft.com/office/drawing/2014/main" id="{F3A6BC0A-AA31-4DEC-A2B7-DD437B928C9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81751" y="369313"/>
            <a:ext cx="733814" cy="731520"/>
          </a:xfrm>
          <a:prstGeom prst="rect">
            <a:avLst/>
          </a:prstGeom>
        </p:spPr>
      </p:pic>
    </p:spTree>
    <p:extLst>
      <p:ext uri="{BB962C8B-B14F-4D97-AF65-F5344CB8AC3E}">
        <p14:creationId xmlns:p14="http://schemas.microsoft.com/office/powerpoint/2010/main" val="253354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74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749"/>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749"/>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749"/>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50000"/>
            <a:alpha val="0"/>
          </a:schemeClr>
        </a:solid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3DEA4B7-AA54-40DC-8234-9401E0E6483B}"/>
              </a:ext>
            </a:extLst>
          </p:cNvPr>
          <p:cNvSpPr>
            <a:spLocks noGrp="1"/>
          </p:cNvSpPr>
          <p:nvPr>
            <p:ph type="body" sz="quarter" idx="14"/>
          </p:nvPr>
        </p:nvSpPr>
        <p:spPr>
          <a:xfrm>
            <a:off x="392619" y="1585125"/>
            <a:ext cx="6398474" cy="4933230"/>
          </a:xfrm>
        </p:spPr>
        <p:txBody>
          <a:bodyPr numCol="1">
            <a:normAutofit/>
          </a:bodyPr>
          <a:lstStyle/>
          <a:p>
            <a:pPr marL="914400" lvl="1" indent="-457200">
              <a:buFont typeface="+mj-lt"/>
              <a:buAutoNum type="arabicPeriod"/>
            </a:pPr>
            <a:r>
              <a:rPr lang="fr-CA" sz="2200" dirty="0">
                <a:latin typeface="+mn-lt"/>
              </a:rPr>
              <a:t>Idéalement ne pas tenir cette réunion le même soir que la réunion du Conseil;</a:t>
            </a:r>
          </a:p>
          <a:p>
            <a:pPr marL="914400" lvl="1" indent="-457200">
              <a:buFont typeface="+mj-lt"/>
              <a:buAutoNum type="arabicPeriod"/>
            </a:pPr>
            <a:r>
              <a:rPr lang="fr-CA" sz="2200" u="sng" dirty="0">
                <a:latin typeface="+mn-lt"/>
              </a:rPr>
              <a:t>Tout membre du Conseil peut y assister</a:t>
            </a:r>
            <a:r>
              <a:rPr lang="fr-CA" sz="2200" dirty="0">
                <a:latin typeface="+mn-lt"/>
              </a:rPr>
              <a:t>;</a:t>
            </a:r>
          </a:p>
          <a:p>
            <a:pPr marL="914400" lvl="1" indent="-457200">
              <a:buFont typeface="+mj-lt"/>
              <a:buAutoNum type="arabicPeriod"/>
            </a:pPr>
            <a:r>
              <a:rPr lang="fr-CA" sz="2200" dirty="0">
                <a:latin typeface="+mn-lt"/>
              </a:rPr>
              <a:t>Approuver le contenu de l’ordre du jour pour la prochaine réunion mensuelle du Conseil;</a:t>
            </a:r>
          </a:p>
          <a:p>
            <a:pPr marL="914400" lvl="1" indent="-457200">
              <a:buFont typeface="+mj-lt"/>
              <a:buAutoNum type="arabicPeriod"/>
            </a:pPr>
            <a:r>
              <a:rPr lang="fr-CA" sz="2200" dirty="0">
                <a:latin typeface="+mn-lt"/>
              </a:rPr>
              <a:t>Encourager les nouvelles idées, les nouveaux programmes et les nouvelles initiatives;</a:t>
            </a:r>
          </a:p>
          <a:p>
            <a:pPr marL="914400" lvl="1" indent="-457200">
              <a:buFont typeface="+mj-lt"/>
              <a:buAutoNum type="arabicPeriod"/>
            </a:pPr>
            <a:r>
              <a:rPr lang="fr-CA" sz="2200" dirty="0">
                <a:latin typeface="+mn-lt"/>
              </a:rPr>
              <a:t>Atmosphère plus détendue que la réunion mensuelle du Conseil;</a:t>
            </a:r>
          </a:p>
          <a:p>
            <a:pPr marL="914400" lvl="1" indent="-457200">
              <a:buFont typeface="+mj-lt"/>
              <a:buAutoNum type="arabicPeriod"/>
            </a:pPr>
            <a:r>
              <a:rPr lang="fr-CA" sz="2200" dirty="0">
                <a:latin typeface="+mn-lt"/>
              </a:rPr>
              <a:t>S’assurer que les objectifs, les initiatives, les planifications se réalisent.</a:t>
            </a:r>
          </a:p>
        </p:txBody>
      </p:sp>
      <p:sp>
        <p:nvSpPr>
          <p:cNvPr id="7" name="Titre 2">
            <a:extLst>
              <a:ext uri="{FF2B5EF4-FFF2-40B4-BE49-F238E27FC236}">
                <a16:creationId xmlns:a16="http://schemas.microsoft.com/office/drawing/2014/main" id="{7F2E7746-9A43-4903-9888-F85363DBFE5D}"/>
              </a:ext>
            </a:extLst>
          </p:cNvPr>
          <p:cNvSpPr txBox="1">
            <a:spLocks/>
          </p:cNvSpPr>
          <p:nvPr/>
        </p:nvSpPr>
        <p:spPr>
          <a:xfrm>
            <a:off x="392619" y="245327"/>
            <a:ext cx="11369068" cy="979493"/>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3600" b="1" i="0" u="none" strike="noStrike" kern="1200" cap="all" spc="0" normalizeH="0" baseline="0" noProof="0" dirty="0">
                <a:ln>
                  <a:noFill/>
                </a:ln>
                <a:solidFill>
                  <a:srgbClr val="0070C0"/>
                </a:solidFill>
                <a:effectLst/>
                <a:uLnTx/>
                <a:uFillTx/>
                <a:latin typeface="+mn-lt"/>
                <a:ea typeface="+mj-ea"/>
                <a:cs typeface="+mj-cs"/>
              </a:rPr>
              <a:t>Réunions DE PLANIFICATION DES OFFICIERS</a:t>
            </a:r>
            <a:endParaRPr kumimoji="0" lang="fr-CA" sz="4800" b="1" i="0" u="none" strike="noStrike" kern="1200" cap="all" spc="0" normalizeH="0" baseline="0" noProof="0" dirty="0">
              <a:ln>
                <a:noFill/>
              </a:ln>
              <a:solidFill>
                <a:srgbClr val="0070C0"/>
              </a:solidFill>
              <a:effectLst/>
              <a:uLnTx/>
              <a:uFillTx/>
              <a:latin typeface="+mn-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2000" b="1" i="0" u="none" strike="noStrike" kern="1200" cap="all" spc="0" normalizeH="0" baseline="0" noProof="0" dirty="0">
                <a:ln>
                  <a:noFill/>
                </a:ln>
                <a:solidFill>
                  <a:srgbClr val="000000"/>
                </a:solidFill>
                <a:effectLst/>
                <a:uLnTx/>
                <a:uFillTx/>
                <a:latin typeface="+mn-lt"/>
                <a:ea typeface="+mj-ea"/>
                <a:cs typeface="+mj-cs"/>
              </a:rPr>
              <a:t>Guide de planification</a:t>
            </a:r>
            <a:endParaRPr kumimoji="0" lang="fr-CA" sz="4500" b="1" i="0" u="none" strike="noStrike" kern="1200" cap="all" spc="0" normalizeH="0" baseline="0" noProof="0" dirty="0">
              <a:ln>
                <a:noFill/>
              </a:ln>
              <a:solidFill>
                <a:srgbClr val="000000"/>
              </a:solidFill>
              <a:effectLst/>
              <a:uLnTx/>
              <a:uFillTx/>
              <a:latin typeface="+mn-lt"/>
              <a:ea typeface="+mj-ea"/>
              <a:cs typeface="+mj-cs"/>
            </a:endParaRPr>
          </a:p>
        </p:txBody>
      </p:sp>
      <p:pic>
        <p:nvPicPr>
          <p:cNvPr id="3" name="Image 2">
            <a:extLst>
              <a:ext uri="{FF2B5EF4-FFF2-40B4-BE49-F238E27FC236}">
                <a16:creationId xmlns:a16="http://schemas.microsoft.com/office/drawing/2014/main" id="{1AC141DF-1092-4928-9E03-7861516192BE}"/>
              </a:ext>
            </a:extLst>
          </p:cNvPr>
          <p:cNvPicPr>
            <a:picLocks noChangeAspect="1"/>
          </p:cNvPicPr>
          <p:nvPr/>
        </p:nvPicPr>
        <p:blipFill>
          <a:blip r:embed="rId3"/>
          <a:stretch>
            <a:fillRect/>
          </a:stretch>
        </p:blipFill>
        <p:spPr>
          <a:xfrm>
            <a:off x="7944781" y="1585125"/>
            <a:ext cx="3135406" cy="4933230"/>
          </a:xfrm>
          <a:prstGeom prst="rect">
            <a:avLst/>
          </a:prstGeom>
        </p:spPr>
      </p:pic>
      <p:sp>
        <p:nvSpPr>
          <p:cNvPr id="9" name="ZoneTexte 8">
            <a:extLst>
              <a:ext uri="{FF2B5EF4-FFF2-40B4-BE49-F238E27FC236}">
                <a16:creationId xmlns:a16="http://schemas.microsoft.com/office/drawing/2014/main" id="{E14B1B70-86E5-4451-8EA6-B95EF0064794}"/>
              </a:ext>
            </a:extLst>
          </p:cNvPr>
          <p:cNvSpPr txBox="1"/>
          <p:nvPr/>
        </p:nvSpPr>
        <p:spPr>
          <a:xfrm rot="16200000">
            <a:off x="9675938" y="4815175"/>
            <a:ext cx="31111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Calibri" panose="020F0502020204030204"/>
                <a:ea typeface="+mn-ea"/>
                <a:cs typeface="+mn-cs"/>
              </a:rPr>
              <a:t>PUBLICATION 4241-F 12/18</a:t>
            </a:r>
          </a:p>
        </p:txBody>
      </p:sp>
      <p:pic>
        <p:nvPicPr>
          <p:cNvPr id="10" name="Espace réservé d’image 116" descr="icône&#10;">
            <a:extLst>
              <a:ext uri="{FF2B5EF4-FFF2-40B4-BE49-F238E27FC236}">
                <a16:creationId xmlns:a16="http://schemas.microsoft.com/office/drawing/2014/main" id="{E8824C3C-EB94-41AF-9DD7-64C2A5A2A3D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427" b="427"/>
          <a:stretch>
            <a:fillRect/>
          </a:stretch>
        </p:blipFill>
        <p:spPr>
          <a:xfrm>
            <a:off x="526162" y="369313"/>
            <a:ext cx="733814" cy="731520"/>
          </a:xfrm>
          <a:prstGeom prst="rect">
            <a:avLst/>
          </a:prstGeom>
        </p:spPr>
      </p:pic>
    </p:spTree>
    <p:extLst>
      <p:ext uri="{BB962C8B-B14F-4D97-AF65-F5344CB8AC3E}">
        <p14:creationId xmlns:p14="http://schemas.microsoft.com/office/powerpoint/2010/main" val="418235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5">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5">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5">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5">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0"/>
                                  </p:stCondLst>
                                  <p:childTnLst>
                                    <p:set>
                                      <p:cBhvr>
                                        <p:cTn id="21" dur="1" fill="hold">
                                          <p:stCondLst>
                                            <p:cond delay="499"/>
                                          </p:stCondLst>
                                        </p:cTn>
                                        <p:tgtEl>
                                          <p:spTgt spid="5">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50000"/>
            <a:alpha val="0"/>
          </a:schemeClr>
        </a:solid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3DEA4B7-AA54-40DC-8234-9401E0E6483B}"/>
              </a:ext>
            </a:extLst>
          </p:cNvPr>
          <p:cNvSpPr>
            <a:spLocks noGrp="1"/>
          </p:cNvSpPr>
          <p:nvPr>
            <p:ph type="body" sz="quarter" idx="14"/>
          </p:nvPr>
        </p:nvSpPr>
        <p:spPr>
          <a:xfrm>
            <a:off x="392619" y="1585125"/>
            <a:ext cx="11369070" cy="4933230"/>
          </a:xfrm>
        </p:spPr>
        <p:txBody>
          <a:bodyPr numCol="2">
            <a:normAutofit/>
          </a:bodyPr>
          <a:lstStyle/>
          <a:p>
            <a:pPr marL="914400" lvl="1" indent="-457200">
              <a:buFont typeface="+mj-lt"/>
              <a:buAutoNum type="arabicPeriod"/>
            </a:pPr>
            <a:r>
              <a:rPr lang="fr-CA" sz="2200" dirty="0">
                <a:latin typeface="+mn-lt"/>
              </a:rPr>
              <a:t>Prière d’ouverture</a:t>
            </a:r>
          </a:p>
          <a:p>
            <a:pPr marL="914400" lvl="1" indent="-457200">
              <a:buFont typeface="+mj-lt"/>
              <a:buAutoNum type="arabicPeriod"/>
            </a:pPr>
            <a:r>
              <a:rPr lang="fr-CA" sz="2200" dirty="0">
                <a:latin typeface="+mn-lt"/>
              </a:rPr>
              <a:t>Rapport du Grand Chevalier</a:t>
            </a:r>
            <a:endParaRPr lang="fr-CA" sz="2400" dirty="0">
              <a:latin typeface="+mn-lt"/>
            </a:endParaRPr>
          </a:p>
          <a:p>
            <a:pPr marL="1371600" lvl="2" indent="-457200">
              <a:spcBef>
                <a:spcPts val="0"/>
              </a:spcBef>
              <a:buFont typeface="+mj-lt"/>
              <a:buAutoNum type="arabicPeriod"/>
            </a:pPr>
            <a:r>
              <a:rPr lang="fr-CA" sz="1800" dirty="0">
                <a:latin typeface="+mn-lt"/>
              </a:rPr>
              <a:t>Aperçu des enjeux du Conseil</a:t>
            </a:r>
          </a:p>
          <a:p>
            <a:pPr marL="1371600" lvl="2" indent="-457200">
              <a:spcBef>
                <a:spcPts val="0"/>
              </a:spcBef>
              <a:buFont typeface="+mj-lt"/>
              <a:buAutoNum type="arabicPeriod"/>
            </a:pPr>
            <a:r>
              <a:rPr lang="fr-CA" sz="1800" dirty="0">
                <a:latin typeface="+mn-lt"/>
              </a:rPr>
              <a:t>Correspondance</a:t>
            </a:r>
          </a:p>
          <a:p>
            <a:pPr marL="1371600" lvl="2" indent="-457200">
              <a:spcBef>
                <a:spcPts val="0"/>
              </a:spcBef>
              <a:buFont typeface="+mj-lt"/>
              <a:buAutoNum type="arabicPeriod"/>
            </a:pPr>
            <a:r>
              <a:rPr lang="fr-CA" sz="1800" dirty="0">
                <a:latin typeface="+mn-lt"/>
              </a:rPr>
              <a:t>Calendrier / Agenda</a:t>
            </a:r>
          </a:p>
          <a:p>
            <a:pPr marL="1371600" lvl="2" indent="-457200">
              <a:spcBef>
                <a:spcPts val="0"/>
              </a:spcBef>
              <a:buFont typeface="+mj-lt"/>
              <a:buAutoNum type="arabicPeriod"/>
            </a:pPr>
            <a:r>
              <a:rPr lang="fr-CA" sz="1800" dirty="0">
                <a:latin typeface="+mn-lt"/>
              </a:rPr>
              <a:t>Ordre du jour prochaine réunion</a:t>
            </a:r>
          </a:p>
          <a:p>
            <a:pPr marL="1371600" lvl="2" indent="-457200">
              <a:spcBef>
                <a:spcPts val="0"/>
              </a:spcBef>
              <a:buFont typeface="+mj-lt"/>
              <a:buAutoNum type="arabicPeriod"/>
            </a:pPr>
            <a:r>
              <a:rPr lang="fr-CA" sz="1800" dirty="0">
                <a:latin typeface="+mn-lt"/>
              </a:rPr>
              <a:t>Affaires en cours</a:t>
            </a:r>
          </a:p>
          <a:p>
            <a:pPr marL="1371600" lvl="2" indent="-457200">
              <a:spcBef>
                <a:spcPts val="0"/>
              </a:spcBef>
              <a:buFont typeface="+mj-lt"/>
              <a:buAutoNum type="arabicPeriod"/>
            </a:pPr>
            <a:r>
              <a:rPr lang="fr-CA" sz="1800" dirty="0">
                <a:latin typeface="+mn-lt"/>
              </a:rPr>
              <a:t>Affaires nouvelles</a:t>
            </a:r>
          </a:p>
          <a:p>
            <a:pPr marL="914400" lvl="1" indent="-457200">
              <a:buFont typeface="+mj-lt"/>
              <a:buAutoNum type="arabicPeriod"/>
            </a:pPr>
            <a:r>
              <a:rPr lang="fr-CA" sz="2400" dirty="0">
                <a:latin typeface="+mn-lt"/>
              </a:rPr>
              <a:t>Rapports des Officiers</a:t>
            </a:r>
          </a:p>
          <a:p>
            <a:pPr marL="1371600" lvl="2" indent="-457200">
              <a:spcBef>
                <a:spcPts val="0"/>
              </a:spcBef>
              <a:buFont typeface="+mj-lt"/>
              <a:buAutoNum type="arabicPeriod"/>
            </a:pPr>
            <a:r>
              <a:rPr lang="fr-CA" sz="1800" dirty="0">
                <a:latin typeface="+mn-lt"/>
              </a:rPr>
              <a:t>Aumônier</a:t>
            </a:r>
          </a:p>
          <a:p>
            <a:pPr marL="1371600" lvl="2" indent="-457200">
              <a:spcBef>
                <a:spcPts val="0"/>
              </a:spcBef>
              <a:buFont typeface="+mj-lt"/>
              <a:buAutoNum type="arabicPeriod"/>
            </a:pPr>
            <a:r>
              <a:rPr lang="fr-CA" sz="1800" dirty="0">
                <a:latin typeface="+mn-lt"/>
              </a:rPr>
              <a:t>Député Grand Chevalier</a:t>
            </a:r>
          </a:p>
          <a:p>
            <a:pPr marL="1371600" lvl="2" indent="-457200">
              <a:spcBef>
                <a:spcPts val="0"/>
              </a:spcBef>
              <a:buFont typeface="+mj-lt"/>
              <a:buAutoNum type="arabicPeriod"/>
            </a:pPr>
            <a:r>
              <a:rPr lang="fr-CA" sz="1800" dirty="0">
                <a:latin typeface="+mn-lt"/>
              </a:rPr>
              <a:t>Chancelier</a:t>
            </a:r>
          </a:p>
          <a:p>
            <a:pPr marL="1371600" lvl="2" indent="-457200">
              <a:spcBef>
                <a:spcPts val="0"/>
              </a:spcBef>
              <a:buFont typeface="+mj-lt"/>
              <a:buAutoNum type="arabicPeriod"/>
            </a:pPr>
            <a:r>
              <a:rPr lang="fr-CA" sz="1800" dirty="0">
                <a:latin typeface="+mn-lt"/>
              </a:rPr>
              <a:t>Secrétaire-Archiviste</a:t>
            </a:r>
          </a:p>
          <a:p>
            <a:pPr marL="1371600" lvl="2" indent="-457200">
              <a:spcBef>
                <a:spcPts val="0"/>
              </a:spcBef>
              <a:buFont typeface="+mj-lt"/>
              <a:buAutoNum type="arabicPeriod"/>
            </a:pPr>
            <a:r>
              <a:rPr lang="fr-CA" sz="1800" dirty="0">
                <a:latin typeface="+mn-lt"/>
              </a:rPr>
              <a:t>Secrétaire-Financier</a:t>
            </a:r>
            <a:endParaRPr lang="fr-CA" sz="1800" baseline="30000" dirty="0">
              <a:latin typeface="+mn-lt"/>
            </a:endParaRPr>
          </a:p>
          <a:p>
            <a:pPr marL="1371600" lvl="2" indent="-457200">
              <a:spcBef>
                <a:spcPts val="0"/>
              </a:spcBef>
              <a:buFont typeface="+mj-lt"/>
              <a:buAutoNum type="arabicPeriod"/>
            </a:pPr>
            <a:r>
              <a:rPr lang="fr-CA" sz="1800" dirty="0">
                <a:latin typeface="+mn-lt"/>
              </a:rPr>
              <a:t>Trésorier</a:t>
            </a:r>
            <a:endParaRPr lang="fr-CA" sz="1800" baseline="30000" dirty="0">
              <a:latin typeface="+mn-lt"/>
            </a:endParaRPr>
          </a:p>
          <a:p>
            <a:pPr marL="1371600" lvl="2" indent="-457200">
              <a:spcBef>
                <a:spcPts val="0"/>
              </a:spcBef>
              <a:buFont typeface="+mj-lt"/>
              <a:buAutoNum type="arabicPeriod"/>
            </a:pPr>
            <a:r>
              <a:rPr lang="fr-CA" sz="1800" dirty="0">
                <a:latin typeface="+mn-lt"/>
              </a:rPr>
              <a:t>Intendant</a:t>
            </a:r>
          </a:p>
          <a:p>
            <a:pPr marL="1371600" lvl="2" indent="-457200">
              <a:spcBef>
                <a:spcPts val="0"/>
              </a:spcBef>
              <a:buFont typeface="+mj-lt"/>
              <a:buAutoNum type="arabicPeriod"/>
            </a:pPr>
            <a:r>
              <a:rPr lang="fr-CA" sz="1800" dirty="0">
                <a:latin typeface="+mn-lt"/>
              </a:rPr>
              <a:t>Aviseur légal</a:t>
            </a:r>
          </a:p>
          <a:p>
            <a:pPr marL="1371600" lvl="2" indent="-457200">
              <a:spcBef>
                <a:spcPts val="0"/>
              </a:spcBef>
              <a:buFont typeface="+mj-lt"/>
              <a:buAutoNum type="arabicPeriod"/>
            </a:pPr>
            <a:r>
              <a:rPr lang="fr-CA" sz="1800" dirty="0">
                <a:latin typeface="+mn-lt"/>
              </a:rPr>
              <a:t>Cérémoniaire</a:t>
            </a:r>
          </a:p>
          <a:p>
            <a:pPr marL="1371600" lvl="2" indent="-457200">
              <a:spcBef>
                <a:spcPts val="0"/>
              </a:spcBef>
              <a:buFont typeface="+mj-lt"/>
              <a:buAutoNum type="arabicPeriod"/>
            </a:pPr>
            <a:r>
              <a:rPr lang="fr-CA" sz="1800" dirty="0">
                <a:latin typeface="+mn-lt"/>
              </a:rPr>
              <a:t>Syndics</a:t>
            </a:r>
          </a:p>
          <a:p>
            <a:pPr marL="1371600" lvl="2" indent="-457200">
              <a:spcBef>
                <a:spcPts val="0"/>
              </a:spcBef>
              <a:buFont typeface="+mj-lt"/>
              <a:buAutoNum type="arabicPeriod"/>
            </a:pPr>
            <a:r>
              <a:rPr lang="fr-CA" sz="1800" dirty="0">
                <a:latin typeface="+mn-lt"/>
              </a:rPr>
              <a:t>Autres</a:t>
            </a:r>
          </a:p>
          <a:p>
            <a:pPr marL="457200" indent="-457200">
              <a:spcBef>
                <a:spcPts val="0"/>
              </a:spcBef>
              <a:buFont typeface="+mj-lt"/>
              <a:buAutoNum type="arabicPeriod" startAt="4"/>
            </a:pPr>
            <a:r>
              <a:rPr lang="fr-CA" sz="2400" dirty="0">
                <a:latin typeface="+mn-lt"/>
              </a:rPr>
              <a:t>Rapport d’adhésion</a:t>
            </a:r>
          </a:p>
          <a:p>
            <a:pPr marL="1371600" lvl="2" indent="-457200">
              <a:spcBef>
                <a:spcPts val="0"/>
              </a:spcBef>
              <a:buFont typeface="+mj-lt"/>
              <a:buAutoNum type="arabicPeriod"/>
            </a:pPr>
            <a:r>
              <a:rPr lang="fr-CA" sz="1800" dirty="0">
                <a:latin typeface="+mn-lt"/>
              </a:rPr>
              <a:t>Candidats</a:t>
            </a:r>
          </a:p>
          <a:p>
            <a:pPr marL="1371600" lvl="2" indent="-457200">
              <a:spcBef>
                <a:spcPts val="0"/>
              </a:spcBef>
              <a:buFont typeface="+mj-lt"/>
              <a:buAutoNum type="arabicPeriod"/>
            </a:pPr>
            <a:r>
              <a:rPr lang="fr-CA" sz="1800" dirty="0">
                <a:latin typeface="+mn-lt"/>
              </a:rPr>
              <a:t>Exemplifications</a:t>
            </a:r>
          </a:p>
          <a:p>
            <a:pPr marL="457200" indent="-457200">
              <a:spcBef>
                <a:spcPts val="0"/>
              </a:spcBef>
              <a:buFont typeface="+mj-lt"/>
              <a:buAutoNum type="arabicPeriod" startAt="4"/>
            </a:pPr>
            <a:r>
              <a:rPr lang="fr-CA" sz="2400" dirty="0">
                <a:latin typeface="+mn-lt"/>
              </a:rPr>
              <a:t>Rapport sur les programmes</a:t>
            </a:r>
          </a:p>
          <a:p>
            <a:pPr marL="1371600" lvl="2" indent="-457200">
              <a:spcBef>
                <a:spcPts val="0"/>
              </a:spcBef>
              <a:buFont typeface="+mj-lt"/>
              <a:buAutoNum type="arabicPeriod"/>
            </a:pPr>
            <a:r>
              <a:rPr lang="fr-CA" sz="1800" dirty="0">
                <a:latin typeface="+mn-lt"/>
              </a:rPr>
              <a:t>Foi – Famille – Communauté – Vie</a:t>
            </a:r>
          </a:p>
          <a:p>
            <a:pPr marL="1371600" lvl="2" indent="-457200">
              <a:spcBef>
                <a:spcPts val="0"/>
              </a:spcBef>
              <a:buFont typeface="+mj-lt"/>
              <a:buAutoNum type="arabicPeriod"/>
            </a:pPr>
            <a:r>
              <a:rPr lang="fr-CA" sz="1800" dirty="0">
                <a:latin typeface="+mn-lt"/>
              </a:rPr>
              <a:t>Comités</a:t>
            </a:r>
          </a:p>
          <a:p>
            <a:pPr marL="1371600" lvl="2" indent="-457200">
              <a:spcBef>
                <a:spcPts val="0"/>
              </a:spcBef>
              <a:buFont typeface="+mj-lt"/>
              <a:buAutoNum type="arabicPeriod"/>
            </a:pPr>
            <a:r>
              <a:rPr lang="fr-CA" sz="1800" dirty="0">
                <a:latin typeface="+mn-lt"/>
              </a:rPr>
              <a:t>Nouvelles idées (membres présents)</a:t>
            </a:r>
          </a:p>
          <a:p>
            <a:pPr marL="457200" indent="-457200">
              <a:spcBef>
                <a:spcPts val="0"/>
              </a:spcBef>
              <a:buFont typeface="+mj-lt"/>
              <a:buAutoNum type="arabicPeriod" startAt="4"/>
            </a:pPr>
            <a:r>
              <a:rPr lang="fr-CA" sz="2400" dirty="0">
                <a:latin typeface="+mn-lt"/>
              </a:rPr>
              <a:t>Bien de l’Ordre</a:t>
            </a:r>
          </a:p>
          <a:p>
            <a:pPr marL="1371600" lvl="2" indent="-457200">
              <a:spcBef>
                <a:spcPts val="0"/>
              </a:spcBef>
              <a:buFont typeface="+mj-lt"/>
              <a:buAutoNum type="arabicPeriod"/>
            </a:pPr>
            <a:r>
              <a:rPr lang="fr-CA" sz="1800" dirty="0">
                <a:latin typeface="+mn-lt"/>
              </a:rPr>
              <a:t>Prière pour les membres</a:t>
            </a:r>
          </a:p>
          <a:p>
            <a:pPr marL="1371600" lvl="2" indent="-457200">
              <a:spcBef>
                <a:spcPts val="0"/>
              </a:spcBef>
              <a:buFont typeface="+mj-lt"/>
              <a:buAutoNum type="arabicPeriod"/>
            </a:pPr>
            <a:r>
              <a:rPr lang="fr-CA" sz="1800" dirty="0">
                <a:latin typeface="+mn-lt"/>
              </a:rPr>
              <a:t>Récompenses à venir pour les membres</a:t>
            </a:r>
          </a:p>
          <a:p>
            <a:pPr marL="457200" indent="-457200">
              <a:spcBef>
                <a:spcPts val="0"/>
              </a:spcBef>
              <a:buFont typeface="+mj-lt"/>
              <a:buAutoNum type="arabicPeriod" startAt="4"/>
            </a:pPr>
            <a:r>
              <a:rPr lang="fr-CA" sz="2400" dirty="0">
                <a:latin typeface="+mn-lt"/>
              </a:rPr>
              <a:t>Prière de clôture</a:t>
            </a:r>
            <a:endParaRPr lang="fr-CA" sz="2200" dirty="0">
              <a:latin typeface="+mn-lt"/>
            </a:endParaRPr>
          </a:p>
          <a:p>
            <a:pPr marL="914400" lvl="1" indent="-457200">
              <a:buFont typeface="+mj-lt"/>
              <a:buAutoNum type="arabicPeriod"/>
            </a:pPr>
            <a:endParaRPr lang="fr-CA" sz="2000" dirty="0">
              <a:latin typeface="+mn-lt"/>
            </a:endParaRPr>
          </a:p>
        </p:txBody>
      </p:sp>
      <p:sp>
        <p:nvSpPr>
          <p:cNvPr id="8" name="ZoneTexte 7">
            <a:extLst>
              <a:ext uri="{FF2B5EF4-FFF2-40B4-BE49-F238E27FC236}">
                <a16:creationId xmlns:a16="http://schemas.microsoft.com/office/drawing/2014/main" id="{5C0CDB91-675F-4F0C-B07C-4B56FE6A0464}"/>
              </a:ext>
            </a:extLst>
          </p:cNvPr>
          <p:cNvSpPr txBox="1"/>
          <p:nvPr/>
        </p:nvSpPr>
        <p:spPr>
          <a:xfrm>
            <a:off x="4204814" y="6333485"/>
            <a:ext cx="34783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1" u="none" strike="noStrike" kern="1200" cap="none" spc="0" normalizeH="0" baseline="0" noProof="0" dirty="0">
                <a:ln>
                  <a:noFill/>
                </a:ln>
                <a:solidFill>
                  <a:srgbClr val="0070C0"/>
                </a:solidFill>
                <a:effectLst/>
                <a:uLnTx/>
                <a:uFillTx/>
                <a:latin typeface="Calibri" panose="020F0502020204030204"/>
                <a:ea typeface="+mn-ea"/>
                <a:cs typeface="+mn-cs"/>
              </a:rPr>
              <a:t>Voir Annexe F - page 31 du Guide</a:t>
            </a:r>
          </a:p>
        </p:txBody>
      </p:sp>
      <p:sp>
        <p:nvSpPr>
          <p:cNvPr id="9" name="Titre 2">
            <a:extLst>
              <a:ext uri="{FF2B5EF4-FFF2-40B4-BE49-F238E27FC236}">
                <a16:creationId xmlns:a16="http://schemas.microsoft.com/office/drawing/2014/main" id="{5CE0460F-4465-45CC-AD24-0B651111B799}"/>
              </a:ext>
            </a:extLst>
          </p:cNvPr>
          <p:cNvSpPr txBox="1">
            <a:spLocks/>
          </p:cNvSpPr>
          <p:nvPr/>
        </p:nvSpPr>
        <p:spPr>
          <a:xfrm>
            <a:off x="392619" y="245327"/>
            <a:ext cx="11369068" cy="979493"/>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3600" b="1" i="0" u="none" strike="noStrike" kern="1200" cap="all" spc="0" normalizeH="0" baseline="0" noProof="0" dirty="0">
                <a:ln>
                  <a:noFill/>
                </a:ln>
                <a:solidFill>
                  <a:srgbClr val="0070C0"/>
                </a:solidFill>
                <a:effectLst/>
                <a:uLnTx/>
                <a:uFillTx/>
                <a:latin typeface="+mn-lt"/>
                <a:ea typeface="+mj-ea"/>
                <a:cs typeface="+mj-cs"/>
              </a:rPr>
              <a:t>Réunions DE PLANIFICATION DES OFFICIERS</a:t>
            </a:r>
            <a:endParaRPr kumimoji="0" lang="fr-CA" sz="4800" b="1" i="0" u="none" strike="noStrike" kern="1200" cap="all" spc="0" normalizeH="0" baseline="0" noProof="0" dirty="0">
              <a:ln>
                <a:noFill/>
              </a:ln>
              <a:solidFill>
                <a:srgbClr val="0070C0"/>
              </a:solidFill>
              <a:effectLst/>
              <a:uLnTx/>
              <a:uFillTx/>
              <a:latin typeface="+mn-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2000" b="1" i="0" u="none" strike="noStrike" kern="1200" cap="all" spc="0" normalizeH="0" baseline="0" noProof="0" dirty="0">
                <a:ln>
                  <a:noFill/>
                </a:ln>
                <a:solidFill>
                  <a:srgbClr val="000000"/>
                </a:solidFill>
                <a:effectLst/>
                <a:uLnTx/>
                <a:uFillTx/>
                <a:latin typeface="+mn-lt"/>
                <a:ea typeface="+mj-ea"/>
                <a:cs typeface="+mj-cs"/>
              </a:rPr>
              <a:t>Ordre du jour</a:t>
            </a:r>
            <a:endParaRPr kumimoji="0" lang="fr-CA" sz="4500" b="1" i="0" u="none" strike="noStrike" kern="1200" cap="all" spc="0" normalizeH="0" baseline="0" noProof="0" dirty="0">
              <a:ln>
                <a:noFill/>
              </a:ln>
              <a:solidFill>
                <a:srgbClr val="000000"/>
              </a:solidFill>
              <a:effectLst/>
              <a:uLnTx/>
              <a:uFillTx/>
              <a:latin typeface="+mn-lt"/>
              <a:ea typeface="+mj-ea"/>
              <a:cs typeface="+mj-cs"/>
            </a:endParaRPr>
          </a:p>
        </p:txBody>
      </p:sp>
      <p:pic>
        <p:nvPicPr>
          <p:cNvPr id="10" name="Espace réservé d’image 116" descr="icône&#10;">
            <a:extLst>
              <a:ext uri="{FF2B5EF4-FFF2-40B4-BE49-F238E27FC236}">
                <a16:creationId xmlns:a16="http://schemas.microsoft.com/office/drawing/2014/main" id="{114F8771-9782-4557-9C0F-CA017095D8E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427" b="427"/>
          <a:stretch>
            <a:fillRect/>
          </a:stretch>
        </p:blipFill>
        <p:spPr>
          <a:xfrm>
            <a:off x="526162" y="369313"/>
            <a:ext cx="733814" cy="731520"/>
          </a:xfrm>
          <a:prstGeom prst="rect">
            <a:avLst/>
          </a:prstGeom>
        </p:spPr>
      </p:pic>
    </p:spTree>
    <p:extLst>
      <p:ext uri="{BB962C8B-B14F-4D97-AF65-F5344CB8AC3E}">
        <p14:creationId xmlns:p14="http://schemas.microsoft.com/office/powerpoint/2010/main" val="238443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xEl>
                                              <p:pRg st="1" end="1"/>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5">
                                            <p:txEl>
                                              <p:pRg st="2" end="2"/>
                                            </p:txEl>
                                          </p:spTgt>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499"/>
                                          </p:stCondLst>
                                        </p:cTn>
                                        <p:tgtEl>
                                          <p:spTgt spid="5">
                                            <p:txEl>
                                              <p:pRg st="3" end="3"/>
                                            </p:txEl>
                                          </p:spTgt>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499"/>
                                          </p:stCondLst>
                                        </p:cTn>
                                        <p:tgtEl>
                                          <p:spTgt spid="5">
                                            <p:txEl>
                                              <p:pRg st="4" end="4"/>
                                            </p:txEl>
                                          </p:spTgt>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499"/>
                                          </p:stCondLst>
                                        </p:cTn>
                                        <p:tgtEl>
                                          <p:spTgt spid="5">
                                            <p:txEl>
                                              <p:pRg st="5" end="5"/>
                                            </p:txEl>
                                          </p:spTgt>
                                        </p:tgtEl>
                                        <p:attrNameLst>
                                          <p:attrName>style.visibility</p:attrName>
                                        </p:attrNameLst>
                                      </p:cBhvr>
                                      <p:to>
                                        <p:strVal val="visible"/>
                                      </p:to>
                                    </p:set>
                                  </p:childTnLst>
                                </p:cTn>
                              </p:par>
                            </p:childTnLst>
                          </p:cTn>
                        </p:par>
                        <p:par>
                          <p:cTn id="23" fill="hold">
                            <p:stCondLst>
                              <p:cond delay="2500"/>
                            </p:stCondLst>
                            <p:childTnLst>
                              <p:par>
                                <p:cTn id="24" presetID="1" presetClass="entr" presetSubtype="0" fill="hold" nodeType="afterEffect">
                                  <p:stCondLst>
                                    <p:cond delay="0"/>
                                  </p:stCondLst>
                                  <p:childTnLst>
                                    <p:set>
                                      <p:cBhvr>
                                        <p:cTn id="25" dur="1" fill="hold">
                                          <p:stCondLst>
                                            <p:cond delay="499"/>
                                          </p:stCondLst>
                                        </p:cTn>
                                        <p:tgtEl>
                                          <p:spTgt spid="5">
                                            <p:txEl>
                                              <p:pRg st="6" end="6"/>
                                            </p:txEl>
                                          </p:spTgt>
                                        </p:tgtEl>
                                        <p:attrNameLst>
                                          <p:attrName>style.visibility</p:attrName>
                                        </p:attrNameLst>
                                      </p:cBhvr>
                                      <p:to>
                                        <p:strVal val="visible"/>
                                      </p:to>
                                    </p:set>
                                  </p:childTnLst>
                                </p:cTn>
                              </p:par>
                            </p:childTnLst>
                          </p:cTn>
                        </p:par>
                        <p:par>
                          <p:cTn id="26" fill="hold">
                            <p:stCondLst>
                              <p:cond delay="3000"/>
                            </p:stCondLst>
                            <p:childTnLst>
                              <p:par>
                                <p:cTn id="27" presetID="1" presetClass="entr" presetSubtype="0" fill="hold" nodeType="afterEffect">
                                  <p:stCondLst>
                                    <p:cond delay="0"/>
                                  </p:stCondLst>
                                  <p:childTnLst>
                                    <p:set>
                                      <p:cBhvr>
                                        <p:cTn id="28" dur="1" fill="hold">
                                          <p:stCondLst>
                                            <p:cond delay="499"/>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5">
                                            <p:txEl>
                                              <p:pRg st="8" end="8"/>
                                            </p:txEl>
                                          </p:spTgt>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499"/>
                                          </p:stCondLst>
                                        </p:cTn>
                                        <p:tgtEl>
                                          <p:spTgt spid="5">
                                            <p:txEl>
                                              <p:pRg st="9" end="9"/>
                                            </p:txEl>
                                          </p:spTgt>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nodeType="afterEffect">
                                  <p:stCondLst>
                                    <p:cond delay="0"/>
                                  </p:stCondLst>
                                  <p:childTnLst>
                                    <p:set>
                                      <p:cBhvr>
                                        <p:cTn id="38" dur="1" fill="hold">
                                          <p:stCondLst>
                                            <p:cond delay="499"/>
                                          </p:stCondLst>
                                        </p:cTn>
                                        <p:tgtEl>
                                          <p:spTgt spid="5">
                                            <p:txEl>
                                              <p:pRg st="10" end="10"/>
                                            </p:txEl>
                                          </p:spTgt>
                                        </p:tgtEl>
                                        <p:attrNameLst>
                                          <p:attrName>style.visibility</p:attrName>
                                        </p:attrNameLst>
                                      </p:cBhvr>
                                      <p:to>
                                        <p:strVal val="visible"/>
                                      </p:to>
                                    </p:set>
                                  </p:childTnLst>
                                </p:cTn>
                              </p:par>
                            </p:childTnLst>
                          </p:cTn>
                        </p:par>
                        <p:par>
                          <p:cTn id="39" fill="hold">
                            <p:stCondLst>
                              <p:cond delay="1500"/>
                            </p:stCondLst>
                            <p:childTnLst>
                              <p:par>
                                <p:cTn id="40" presetID="1" presetClass="entr" presetSubtype="0" fill="hold" nodeType="afterEffect">
                                  <p:stCondLst>
                                    <p:cond delay="0"/>
                                  </p:stCondLst>
                                  <p:childTnLst>
                                    <p:set>
                                      <p:cBhvr>
                                        <p:cTn id="41" dur="1" fill="hold">
                                          <p:stCondLst>
                                            <p:cond delay="499"/>
                                          </p:stCondLst>
                                        </p:cTn>
                                        <p:tgtEl>
                                          <p:spTgt spid="5">
                                            <p:txEl>
                                              <p:pRg st="11" end="11"/>
                                            </p:txEl>
                                          </p:spTgt>
                                        </p:tgtEl>
                                        <p:attrNameLst>
                                          <p:attrName>style.visibility</p:attrName>
                                        </p:attrNameLst>
                                      </p:cBhvr>
                                      <p:to>
                                        <p:strVal val="visible"/>
                                      </p:to>
                                    </p:set>
                                  </p:childTnLst>
                                </p:cTn>
                              </p:par>
                            </p:childTnLst>
                          </p:cTn>
                        </p:par>
                        <p:par>
                          <p:cTn id="42" fill="hold">
                            <p:stCondLst>
                              <p:cond delay="2000"/>
                            </p:stCondLst>
                            <p:childTnLst>
                              <p:par>
                                <p:cTn id="43" presetID="1" presetClass="entr" presetSubtype="0" fill="hold" nodeType="afterEffect">
                                  <p:stCondLst>
                                    <p:cond delay="0"/>
                                  </p:stCondLst>
                                  <p:childTnLst>
                                    <p:set>
                                      <p:cBhvr>
                                        <p:cTn id="44" dur="1" fill="hold">
                                          <p:stCondLst>
                                            <p:cond delay="499"/>
                                          </p:stCondLst>
                                        </p:cTn>
                                        <p:tgtEl>
                                          <p:spTgt spid="5">
                                            <p:txEl>
                                              <p:pRg st="12" end="12"/>
                                            </p:txEl>
                                          </p:spTgt>
                                        </p:tgtEl>
                                        <p:attrNameLst>
                                          <p:attrName>style.visibility</p:attrName>
                                        </p:attrNameLst>
                                      </p:cBhvr>
                                      <p:to>
                                        <p:strVal val="visible"/>
                                      </p:to>
                                    </p:set>
                                  </p:childTnLst>
                                </p:cTn>
                              </p:par>
                            </p:childTnLst>
                          </p:cTn>
                        </p:par>
                        <p:par>
                          <p:cTn id="45" fill="hold">
                            <p:stCondLst>
                              <p:cond delay="2500"/>
                            </p:stCondLst>
                            <p:childTnLst>
                              <p:par>
                                <p:cTn id="46" presetID="1" presetClass="entr" presetSubtype="0" fill="hold" nodeType="afterEffect">
                                  <p:stCondLst>
                                    <p:cond delay="0"/>
                                  </p:stCondLst>
                                  <p:childTnLst>
                                    <p:set>
                                      <p:cBhvr>
                                        <p:cTn id="47" dur="1" fill="hold">
                                          <p:stCondLst>
                                            <p:cond delay="499"/>
                                          </p:stCondLst>
                                        </p:cTn>
                                        <p:tgtEl>
                                          <p:spTgt spid="5">
                                            <p:txEl>
                                              <p:pRg st="13" end="13"/>
                                            </p:txEl>
                                          </p:spTgt>
                                        </p:tgtEl>
                                        <p:attrNameLst>
                                          <p:attrName>style.visibility</p:attrName>
                                        </p:attrNameLst>
                                      </p:cBhvr>
                                      <p:to>
                                        <p:strVal val="visible"/>
                                      </p:to>
                                    </p:set>
                                  </p:childTnLst>
                                </p:cTn>
                              </p:par>
                            </p:childTnLst>
                          </p:cTn>
                        </p:par>
                        <p:par>
                          <p:cTn id="48" fill="hold">
                            <p:stCondLst>
                              <p:cond delay="3000"/>
                            </p:stCondLst>
                            <p:childTnLst>
                              <p:par>
                                <p:cTn id="49" presetID="1" presetClass="entr" presetSubtype="0" fill="hold" nodeType="afterEffect">
                                  <p:stCondLst>
                                    <p:cond delay="0"/>
                                  </p:stCondLst>
                                  <p:childTnLst>
                                    <p:set>
                                      <p:cBhvr>
                                        <p:cTn id="50" dur="1" fill="hold">
                                          <p:stCondLst>
                                            <p:cond delay="499"/>
                                          </p:stCondLst>
                                        </p:cTn>
                                        <p:tgtEl>
                                          <p:spTgt spid="5">
                                            <p:txEl>
                                              <p:pRg st="14" end="14"/>
                                            </p:txEl>
                                          </p:spTgt>
                                        </p:tgtEl>
                                        <p:attrNameLst>
                                          <p:attrName>style.visibility</p:attrName>
                                        </p:attrNameLst>
                                      </p:cBhvr>
                                      <p:to>
                                        <p:strVal val="visible"/>
                                      </p:to>
                                    </p:set>
                                  </p:childTnLst>
                                </p:cTn>
                              </p:par>
                            </p:childTnLst>
                          </p:cTn>
                        </p:par>
                        <p:par>
                          <p:cTn id="51" fill="hold">
                            <p:stCondLst>
                              <p:cond delay="3500"/>
                            </p:stCondLst>
                            <p:childTnLst>
                              <p:par>
                                <p:cTn id="52" presetID="1" presetClass="entr" presetSubtype="0" fill="hold" nodeType="afterEffect">
                                  <p:stCondLst>
                                    <p:cond delay="0"/>
                                  </p:stCondLst>
                                  <p:childTnLst>
                                    <p:set>
                                      <p:cBhvr>
                                        <p:cTn id="53" dur="1" fill="hold">
                                          <p:stCondLst>
                                            <p:cond delay="499"/>
                                          </p:stCondLst>
                                        </p:cTn>
                                        <p:tgtEl>
                                          <p:spTgt spid="5">
                                            <p:txEl>
                                              <p:pRg st="15" end="15"/>
                                            </p:txEl>
                                          </p:spTgt>
                                        </p:tgtEl>
                                        <p:attrNameLst>
                                          <p:attrName>style.visibility</p:attrName>
                                        </p:attrNameLst>
                                      </p:cBhvr>
                                      <p:to>
                                        <p:strVal val="visible"/>
                                      </p:to>
                                    </p:set>
                                  </p:childTnLst>
                                </p:cTn>
                              </p:par>
                            </p:childTnLst>
                          </p:cTn>
                        </p:par>
                        <p:par>
                          <p:cTn id="54" fill="hold">
                            <p:stCondLst>
                              <p:cond delay="4000"/>
                            </p:stCondLst>
                            <p:childTnLst>
                              <p:par>
                                <p:cTn id="55" presetID="1" presetClass="entr" presetSubtype="0" fill="hold" nodeType="afterEffect">
                                  <p:stCondLst>
                                    <p:cond delay="0"/>
                                  </p:stCondLst>
                                  <p:childTnLst>
                                    <p:set>
                                      <p:cBhvr>
                                        <p:cTn id="56" dur="1" fill="hold">
                                          <p:stCondLst>
                                            <p:cond delay="499"/>
                                          </p:stCondLst>
                                        </p:cTn>
                                        <p:tgtEl>
                                          <p:spTgt spid="5">
                                            <p:txEl>
                                              <p:pRg st="16" end="16"/>
                                            </p:txEl>
                                          </p:spTgt>
                                        </p:tgtEl>
                                        <p:attrNameLst>
                                          <p:attrName>style.visibility</p:attrName>
                                        </p:attrNameLst>
                                      </p:cBhvr>
                                      <p:to>
                                        <p:strVal val="visible"/>
                                      </p:to>
                                    </p:set>
                                  </p:childTnLst>
                                </p:cTn>
                              </p:par>
                            </p:childTnLst>
                          </p:cTn>
                        </p:par>
                        <p:par>
                          <p:cTn id="57" fill="hold">
                            <p:stCondLst>
                              <p:cond delay="4500"/>
                            </p:stCondLst>
                            <p:childTnLst>
                              <p:par>
                                <p:cTn id="58" presetID="1" presetClass="entr" presetSubtype="0" fill="hold" nodeType="afterEffect">
                                  <p:stCondLst>
                                    <p:cond delay="0"/>
                                  </p:stCondLst>
                                  <p:childTnLst>
                                    <p:set>
                                      <p:cBhvr>
                                        <p:cTn id="59" dur="1" fill="hold">
                                          <p:stCondLst>
                                            <p:cond delay="499"/>
                                          </p:stCondLst>
                                        </p:cTn>
                                        <p:tgtEl>
                                          <p:spTgt spid="5">
                                            <p:txEl>
                                              <p:pRg st="17" end="17"/>
                                            </p:txEl>
                                          </p:spTgt>
                                        </p:tgtEl>
                                        <p:attrNameLst>
                                          <p:attrName>style.visibility</p:attrName>
                                        </p:attrNameLst>
                                      </p:cBhvr>
                                      <p:to>
                                        <p:strVal val="visible"/>
                                      </p:to>
                                    </p:set>
                                  </p:childTnLst>
                                </p:cTn>
                              </p:par>
                            </p:childTnLst>
                          </p:cTn>
                        </p:par>
                        <p:par>
                          <p:cTn id="60" fill="hold">
                            <p:stCondLst>
                              <p:cond delay="5000"/>
                            </p:stCondLst>
                            <p:childTnLst>
                              <p:par>
                                <p:cTn id="61" presetID="1" presetClass="entr" presetSubtype="0" fill="hold" nodeType="afterEffect">
                                  <p:stCondLst>
                                    <p:cond delay="0"/>
                                  </p:stCondLst>
                                  <p:childTnLst>
                                    <p:set>
                                      <p:cBhvr>
                                        <p:cTn id="62" dur="1" fill="hold">
                                          <p:stCondLst>
                                            <p:cond delay="499"/>
                                          </p:stCondLst>
                                        </p:cTn>
                                        <p:tgtEl>
                                          <p:spTgt spid="5">
                                            <p:txEl>
                                              <p:pRg st="18" end="18"/>
                                            </p:txEl>
                                          </p:spTgt>
                                        </p:tgtEl>
                                        <p:attrNameLst>
                                          <p:attrName>style.visibility</p:attrName>
                                        </p:attrNameLst>
                                      </p:cBhvr>
                                      <p:to>
                                        <p:strVal val="visible"/>
                                      </p:to>
                                    </p:set>
                                  </p:childTnLst>
                                </p:cTn>
                              </p:par>
                            </p:childTnLst>
                          </p:cTn>
                        </p:par>
                        <p:par>
                          <p:cTn id="63" fill="hold">
                            <p:stCondLst>
                              <p:cond delay="5500"/>
                            </p:stCondLst>
                            <p:childTnLst>
                              <p:par>
                                <p:cTn id="64" presetID="1" presetClass="entr" presetSubtype="0" fill="hold" nodeType="afterEffect">
                                  <p:stCondLst>
                                    <p:cond delay="0"/>
                                  </p:stCondLst>
                                  <p:childTnLst>
                                    <p:set>
                                      <p:cBhvr>
                                        <p:cTn id="65" dur="1" fill="hold">
                                          <p:stCondLst>
                                            <p:cond delay="499"/>
                                          </p:stCondLst>
                                        </p:cTn>
                                        <p:tgtEl>
                                          <p:spTgt spid="5">
                                            <p:txEl>
                                              <p:pRg st="19" end="19"/>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499"/>
                                          </p:stCondLst>
                                        </p:cTn>
                                        <p:tgtEl>
                                          <p:spTgt spid="5">
                                            <p:txEl>
                                              <p:pRg st="20" end="20"/>
                                            </p:txEl>
                                          </p:spTgt>
                                        </p:tgtEl>
                                        <p:attrNameLst>
                                          <p:attrName>style.visibility</p:attrName>
                                        </p:attrNameLst>
                                      </p:cBhvr>
                                      <p:to>
                                        <p:strVal val="visible"/>
                                      </p:to>
                                    </p:set>
                                  </p:childTnLst>
                                </p:cTn>
                              </p:par>
                            </p:childTnLst>
                          </p:cTn>
                        </p:par>
                        <p:par>
                          <p:cTn id="70" fill="hold">
                            <p:stCondLst>
                              <p:cond delay="500"/>
                            </p:stCondLst>
                            <p:childTnLst>
                              <p:par>
                                <p:cTn id="71" presetID="1" presetClass="entr" presetSubtype="0" fill="hold" nodeType="afterEffect">
                                  <p:stCondLst>
                                    <p:cond delay="0"/>
                                  </p:stCondLst>
                                  <p:childTnLst>
                                    <p:set>
                                      <p:cBhvr>
                                        <p:cTn id="72" dur="1" fill="hold">
                                          <p:stCondLst>
                                            <p:cond delay="499"/>
                                          </p:stCondLst>
                                        </p:cTn>
                                        <p:tgtEl>
                                          <p:spTgt spid="5">
                                            <p:txEl>
                                              <p:pRg st="21" end="21"/>
                                            </p:txEl>
                                          </p:spTgt>
                                        </p:tgtEl>
                                        <p:attrNameLst>
                                          <p:attrName>style.visibility</p:attrName>
                                        </p:attrNameLst>
                                      </p:cBhvr>
                                      <p:to>
                                        <p:strVal val="visible"/>
                                      </p:to>
                                    </p:set>
                                  </p:childTnLst>
                                </p:cTn>
                              </p:par>
                            </p:childTnLst>
                          </p:cTn>
                        </p:par>
                        <p:par>
                          <p:cTn id="73" fill="hold">
                            <p:stCondLst>
                              <p:cond delay="1000"/>
                            </p:stCondLst>
                            <p:childTnLst>
                              <p:par>
                                <p:cTn id="74" presetID="1" presetClass="entr" presetSubtype="0" fill="hold" nodeType="afterEffect">
                                  <p:stCondLst>
                                    <p:cond delay="0"/>
                                  </p:stCondLst>
                                  <p:childTnLst>
                                    <p:set>
                                      <p:cBhvr>
                                        <p:cTn id="75" dur="1" fill="hold">
                                          <p:stCondLst>
                                            <p:cond delay="499"/>
                                          </p:stCondLst>
                                        </p:cTn>
                                        <p:tgtEl>
                                          <p:spTgt spid="5">
                                            <p:txEl>
                                              <p:pRg st="22" end="22"/>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499"/>
                                          </p:stCondLst>
                                        </p:cTn>
                                        <p:tgtEl>
                                          <p:spTgt spid="5">
                                            <p:txEl>
                                              <p:pRg st="23" end="23"/>
                                            </p:txEl>
                                          </p:spTgt>
                                        </p:tgtEl>
                                        <p:attrNameLst>
                                          <p:attrName>style.visibility</p:attrName>
                                        </p:attrNameLst>
                                      </p:cBhvr>
                                      <p:to>
                                        <p:strVal val="visible"/>
                                      </p:to>
                                    </p:set>
                                  </p:childTnLst>
                                </p:cTn>
                              </p:par>
                            </p:childTnLst>
                          </p:cTn>
                        </p:par>
                        <p:par>
                          <p:cTn id="80" fill="hold">
                            <p:stCondLst>
                              <p:cond delay="500"/>
                            </p:stCondLst>
                            <p:childTnLst>
                              <p:par>
                                <p:cTn id="81" presetID="1" presetClass="entr" presetSubtype="0" fill="hold" nodeType="afterEffect">
                                  <p:stCondLst>
                                    <p:cond delay="0"/>
                                  </p:stCondLst>
                                  <p:childTnLst>
                                    <p:set>
                                      <p:cBhvr>
                                        <p:cTn id="82" dur="1" fill="hold">
                                          <p:stCondLst>
                                            <p:cond delay="499"/>
                                          </p:stCondLst>
                                        </p:cTn>
                                        <p:tgtEl>
                                          <p:spTgt spid="5">
                                            <p:txEl>
                                              <p:pRg st="24" end="24"/>
                                            </p:txEl>
                                          </p:spTgt>
                                        </p:tgtEl>
                                        <p:attrNameLst>
                                          <p:attrName>style.visibility</p:attrName>
                                        </p:attrNameLst>
                                      </p:cBhvr>
                                      <p:to>
                                        <p:strVal val="visible"/>
                                      </p:to>
                                    </p:set>
                                  </p:childTnLst>
                                </p:cTn>
                              </p:par>
                            </p:childTnLst>
                          </p:cTn>
                        </p:par>
                        <p:par>
                          <p:cTn id="83" fill="hold">
                            <p:stCondLst>
                              <p:cond delay="1000"/>
                            </p:stCondLst>
                            <p:childTnLst>
                              <p:par>
                                <p:cTn id="84" presetID="1" presetClass="entr" presetSubtype="0" fill="hold" nodeType="afterEffect">
                                  <p:stCondLst>
                                    <p:cond delay="0"/>
                                  </p:stCondLst>
                                  <p:childTnLst>
                                    <p:set>
                                      <p:cBhvr>
                                        <p:cTn id="85" dur="1" fill="hold">
                                          <p:stCondLst>
                                            <p:cond delay="499"/>
                                          </p:stCondLst>
                                        </p:cTn>
                                        <p:tgtEl>
                                          <p:spTgt spid="5">
                                            <p:txEl>
                                              <p:pRg st="25" end="25"/>
                                            </p:txEl>
                                          </p:spTgt>
                                        </p:tgtEl>
                                        <p:attrNameLst>
                                          <p:attrName>style.visibility</p:attrName>
                                        </p:attrNameLst>
                                      </p:cBhvr>
                                      <p:to>
                                        <p:strVal val="visible"/>
                                      </p:to>
                                    </p:set>
                                  </p:childTnLst>
                                </p:cTn>
                              </p:par>
                            </p:childTnLst>
                          </p:cTn>
                        </p:par>
                        <p:par>
                          <p:cTn id="86" fill="hold">
                            <p:stCondLst>
                              <p:cond delay="1500"/>
                            </p:stCondLst>
                            <p:childTnLst>
                              <p:par>
                                <p:cTn id="87" presetID="1" presetClass="entr" presetSubtype="0" fill="hold" nodeType="afterEffect">
                                  <p:stCondLst>
                                    <p:cond delay="0"/>
                                  </p:stCondLst>
                                  <p:childTnLst>
                                    <p:set>
                                      <p:cBhvr>
                                        <p:cTn id="88" dur="1" fill="hold">
                                          <p:stCondLst>
                                            <p:cond delay="499"/>
                                          </p:stCondLst>
                                        </p:cTn>
                                        <p:tgtEl>
                                          <p:spTgt spid="5">
                                            <p:txEl>
                                              <p:pRg st="26" end="26"/>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499"/>
                                          </p:stCondLst>
                                        </p:cTn>
                                        <p:tgtEl>
                                          <p:spTgt spid="5">
                                            <p:txEl>
                                              <p:pRg st="27" end="27"/>
                                            </p:txEl>
                                          </p:spTgt>
                                        </p:tgtEl>
                                        <p:attrNameLst>
                                          <p:attrName>style.visibility</p:attrName>
                                        </p:attrNameLst>
                                      </p:cBhvr>
                                      <p:to>
                                        <p:strVal val="visible"/>
                                      </p:to>
                                    </p:set>
                                  </p:childTnLst>
                                </p:cTn>
                              </p:par>
                            </p:childTnLst>
                          </p:cTn>
                        </p:par>
                        <p:par>
                          <p:cTn id="93" fill="hold">
                            <p:stCondLst>
                              <p:cond delay="500"/>
                            </p:stCondLst>
                            <p:childTnLst>
                              <p:par>
                                <p:cTn id="94" presetID="1" presetClass="entr" presetSubtype="0" fill="hold" nodeType="afterEffect">
                                  <p:stCondLst>
                                    <p:cond delay="0"/>
                                  </p:stCondLst>
                                  <p:childTnLst>
                                    <p:set>
                                      <p:cBhvr>
                                        <p:cTn id="95" dur="1" fill="hold">
                                          <p:stCondLst>
                                            <p:cond delay="499"/>
                                          </p:stCondLst>
                                        </p:cTn>
                                        <p:tgtEl>
                                          <p:spTgt spid="5">
                                            <p:txEl>
                                              <p:pRg st="28" end="28"/>
                                            </p:txEl>
                                          </p:spTgt>
                                        </p:tgtEl>
                                        <p:attrNameLst>
                                          <p:attrName>style.visibility</p:attrName>
                                        </p:attrNameLst>
                                      </p:cBhvr>
                                      <p:to>
                                        <p:strVal val="visible"/>
                                      </p:to>
                                    </p:set>
                                  </p:childTnLst>
                                </p:cTn>
                              </p:par>
                            </p:childTnLst>
                          </p:cTn>
                        </p:par>
                        <p:par>
                          <p:cTn id="96" fill="hold">
                            <p:stCondLst>
                              <p:cond delay="1000"/>
                            </p:stCondLst>
                            <p:childTnLst>
                              <p:par>
                                <p:cTn id="97" presetID="1" presetClass="entr" presetSubtype="0" fill="hold" nodeType="afterEffect">
                                  <p:stCondLst>
                                    <p:cond delay="0"/>
                                  </p:stCondLst>
                                  <p:childTnLst>
                                    <p:set>
                                      <p:cBhvr>
                                        <p:cTn id="98" dur="1" fill="hold">
                                          <p:stCondLst>
                                            <p:cond delay="499"/>
                                          </p:stCondLst>
                                        </p:cTn>
                                        <p:tgtEl>
                                          <p:spTgt spid="5">
                                            <p:txEl>
                                              <p:pRg st="29" end="29"/>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499"/>
                                          </p:stCondLst>
                                        </p:cTn>
                                        <p:tgtEl>
                                          <p:spTgt spid="5">
                                            <p:txEl>
                                              <p:pRg st="30" end="3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50000"/>
            <a:alpha val="0"/>
          </a:schemeClr>
        </a:solid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3DEA4B7-AA54-40DC-8234-9401E0E6483B}"/>
              </a:ext>
            </a:extLst>
          </p:cNvPr>
          <p:cNvSpPr>
            <a:spLocks noGrp="1"/>
          </p:cNvSpPr>
          <p:nvPr>
            <p:ph type="body" sz="quarter" idx="14"/>
          </p:nvPr>
        </p:nvSpPr>
        <p:spPr>
          <a:xfrm>
            <a:off x="392618" y="1585125"/>
            <a:ext cx="11369067" cy="4933230"/>
          </a:xfrm>
        </p:spPr>
        <p:txBody>
          <a:bodyPr numCol="1">
            <a:normAutofit/>
          </a:bodyPr>
          <a:lstStyle/>
          <a:p>
            <a:pPr lvl="1"/>
            <a:r>
              <a:rPr lang="fr-CA" sz="2200" dirty="0">
                <a:latin typeface="+mn-lt"/>
              </a:rPr>
              <a:t>	Chaque réunion mensuelle du Conseil réussie est précédée d’une bonne réunion de planification des Officiers. C’est là où les idées sont suggérées, débattues, budgétisées, acceptées ou refusées.</a:t>
            </a:r>
          </a:p>
          <a:p>
            <a:pPr lvl="1"/>
            <a:r>
              <a:rPr lang="fr-CA" sz="2200" dirty="0">
                <a:latin typeface="+mn-lt"/>
              </a:rPr>
              <a:t>	Ces réunions sont destinées aux Officiers, aux Directeurs et aux membres intéressés à mettre en pratique leur expérience et leur sagesse collectives au profit du Conseil. C’est un moment privilégié pour clarifier les propositions, établir des stratégies, approuver des méthodes et allouer les ressources budgétaires requises.</a:t>
            </a:r>
          </a:p>
          <a:p>
            <a:pPr lvl="1"/>
            <a:r>
              <a:rPr lang="fr-CA" sz="2200" dirty="0">
                <a:latin typeface="+mn-lt"/>
              </a:rPr>
              <a:t>	C’est aussi à ce moment que l’ordre du jour de la réunion mensuelle est établi, que les factures sont approuvées; c’est à ce moment que tout le monde a son mot à dire </a:t>
            </a:r>
            <a:r>
              <a:rPr lang="fr-CA" sz="2200" b="1" i="1" dirty="0">
                <a:latin typeface="+mn-lt"/>
              </a:rPr>
              <a:t>en s’assurant que chacun quitte la réunion en soutenant pleinement les décisions prises et les messages qui seront transmis aux membres.</a:t>
            </a:r>
          </a:p>
          <a:p>
            <a:pPr lvl="1"/>
            <a:r>
              <a:rPr lang="fr-CA" sz="2200" dirty="0">
                <a:latin typeface="+mn-lt"/>
              </a:rPr>
              <a:t>	En résumé, ces réunions sont l’endroit où de nombreux détails sur les activités et programmes sont déterminés. </a:t>
            </a:r>
            <a:r>
              <a:rPr lang="fr-CA" sz="2200" u="sng" dirty="0">
                <a:latin typeface="+mn-lt"/>
              </a:rPr>
              <a:t>L’ordre du jour devrait toujours être rendu disponible à l’avance</a:t>
            </a:r>
            <a:r>
              <a:rPr lang="fr-CA" sz="2200" dirty="0">
                <a:latin typeface="+mn-lt"/>
              </a:rPr>
              <a:t>. </a:t>
            </a:r>
          </a:p>
        </p:txBody>
      </p:sp>
      <p:sp>
        <p:nvSpPr>
          <p:cNvPr id="7" name="Titre 2">
            <a:extLst>
              <a:ext uri="{FF2B5EF4-FFF2-40B4-BE49-F238E27FC236}">
                <a16:creationId xmlns:a16="http://schemas.microsoft.com/office/drawing/2014/main" id="{7F2E7746-9A43-4903-9888-F85363DBFE5D}"/>
              </a:ext>
            </a:extLst>
          </p:cNvPr>
          <p:cNvSpPr txBox="1">
            <a:spLocks/>
          </p:cNvSpPr>
          <p:nvPr/>
        </p:nvSpPr>
        <p:spPr>
          <a:xfrm>
            <a:off x="392619" y="245327"/>
            <a:ext cx="11369068" cy="979493"/>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3600" b="1" i="0" u="none" strike="noStrike" kern="1200" cap="all" spc="0" normalizeH="0" baseline="0" noProof="0" dirty="0">
                <a:ln>
                  <a:noFill/>
                </a:ln>
                <a:solidFill>
                  <a:srgbClr val="0070C0"/>
                </a:solidFill>
                <a:effectLst/>
                <a:uLnTx/>
                <a:uFillTx/>
                <a:latin typeface="+mn-lt"/>
                <a:ea typeface="+mj-ea"/>
                <a:cs typeface="+mj-cs"/>
              </a:rPr>
              <a:t>Réunions DE PLANIFICATION DES OFFICIERS</a:t>
            </a:r>
            <a:endParaRPr kumimoji="0" lang="fr-CA" sz="4800" b="1" i="0" u="none" strike="noStrike" kern="1200" cap="all" spc="0" normalizeH="0" baseline="0" noProof="0" dirty="0">
              <a:ln>
                <a:noFill/>
              </a:ln>
              <a:solidFill>
                <a:srgbClr val="0070C0"/>
              </a:solidFill>
              <a:effectLst/>
              <a:uLnTx/>
              <a:uFillTx/>
              <a:latin typeface="+mn-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2000" b="1" i="0" u="none" strike="noStrike" kern="1200" cap="all" spc="0" normalizeH="0" baseline="0" noProof="0" dirty="0">
                <a:ln>
                  <a:noFill/>
                </a:ln>
                <a:solidFill>
                  <a:srgbClr val="000000"/>
                </a:solidFill>
                <a:effectLst/>
                <a:uLnTx/>
                <a:uFillTx/>
                <a:latin typeface="+mn-lt"/>
                <a:ea typeface="+mj-ea"/>
                <a:cs typeface="+mj-cs"/>
              </a:rPr>
              <a:t>ÉLÉMENTS D’UNE RÉUNION RÉUSSIE</a:t>
            </a:r>
            <a:endParaRPr kumimoji="0" lang="fr-CA" sz="4500" b="1" i="0" u="none" strike="noStrike" kern="1200" cap="all" spc="0" normalizeH="0" baseline="0" noProof="0" dirty="0">
              <a:ln>
                <a:noFill/>
              </a:ln>
              <a:solidFill>
                <a:srgbClr val="000000"/>
              </a:solidFill>
              <a:effectLst/>
              <a:uLnTx/>
              <a:uFillTx/>
              <a:latin typeface="+mn-lt"/>
              <a:ea typeface="+mj-ea"/>
              <a:cs typeface="+mj-cs"/>
            </a:endParaRPr>
          </a:p>
        </p:txBody>
      </p:sp>
      <p:pic>
        <p:nvPicPr>
          <p:cNvPr id="10" name="Espace réservé d’image 116" descr="icône&#10;">
            <a:extLst>
              <a:ext uri="{FF2B5EF4-FFF2-40B4-BE49-F238E27FC236}">
                <a16:creationId xmlns:a16="http://schemas.microsoft.com/office/drawing/2014/main" id="{E8824C3C-EB94-41AF-9DD7-64C2A5A2A3D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427" b="427"/>
          <a:stretch>
            <a:fillRect/>
          </a:stretch>
        </p:blipFill>
        <p:spPr>
          <a:xfrm>
            <a:off x="526162" y="369313"/>
            <a:ext cx="733814" cy="731520"/>
          </a:xfrm>
          <a:prstGeom prst="rect">
            <a:avLst/>
          </a:prstGeom>
        </p:spPr>
      </p:pic>
    </p:spTree>
    <p:extLst>
      <p:ext uri="{BB962C8B-B14F-4D97-AF65-F5344CB8AC3E}">
        <p14:creationId xmlns:p14="http://schemas.microsoft.com/office/powerpoint/2010/main" val="260210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chemeClr val="accent4">
            <a:lumMod val="50000"/>
            <a:alpha val="0"/>
          </a:schemeClr>
        </a:soli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2B178B4-CDED-454C-BED2-2E2B10ADA703}"/>
              </a:ext>
            </a:extLst>
          </p:cNvPr>
          <p:cNvSpPr>
            <a:spLocks noGrp="1"/>
          </p:cNvSpPr>
          <p:nvPr>
            <p:ph type="ctrTitle"/>
          </p:nvPr>
        </p:nvSpPr>
        <p:spPr>
          <a:xfrm>
            <a:off x="392619" y="493300"/>
            <a:ext cx="11369068" cy="731520"/>
          </a:xfrm>
        </p:spPr>
        <p:txBody>
          <a:bodyPr rtlCol="0" anchor="t"/>
          <a:lstStyle/>
          <a:p>
            <a:pPr algn="ctr" rtl="0"/>
            <a:r>
              <a:rPr lang="fr-CA" b="1" dirty="0">
                <a:solidFill>
                  <a:srgbClr val="0070C0"/>
                </a:solidFill>
                <a:latin typeface="+mn-lt"/>
              </a:rPr>
              <a:t>Réunions virtuelles</a:t>
            </a:r>
          </a:p>
        </p:txBody>
      </p:sp>
      <p:sp>
        <p:nvSpPr>
          <p:cNvPr id="5" name="Espace réservé du texte 4">
            <a:extLst>
              <a:ext uri="{FF2B5EF4-FFF2-40B4-BE49-F238E27FC236}">
                <a16:creationId xmlns:a16="http://schemas.microsoft.com/office/drawing/2014/main" id="{03DEA4B7-AA54-40DC-8234-9401E0E6483B}"/>
              </a:ext>
            </a:extLst>
          </p:cNvPr>
          <p:cNvSpPr>
            <a:spLocks noGrp="1"/>
          </p:cNvSpPr>
          <p:nvPr>
            <p:ph type="body" sz="quarter" idx="14"/>
          </p:nvPr>
        </p:nvSpPr>
        <p:spPr>
          <a:xfrm>
            <a:off x="392619" y="1585125"/>
            <a:ext cx="11369070" cy="4933230"/>
          </a:xfrm>
        </p:spPr>
        <p:txBody>
          <a:bodyPr>
            <a:normAutofit/>
          </a:bodyPr>
          <a:lstStyle/>
          <a:p>
            <a:pPr lvl="1"/>
            <a:r>
              <a:rPr lang="fr-CA" sz="2200" dirty="0">
                <a:latin typeface="+mn-lt"/>
              </a:rPr>
              <a:t>	La COVID-19 a redéfini la normalité de plusieurs façons. L’une d’entre-elles est l’utilisation des moyens virtuels de tenir des réunions et les Conseils peuvent maintenant utiliser ces plateformes numériques pour engager leurs membres différemment, voire améliorer leur participation. Voici quelques indications utiles :</a:t>
            </a:r>
          </a:p>
          <a:p>
            <a:pPr marL="800100" lvl="1" indent="-342900">
              <a:buFont typeface="Arial" panose="020B0604020202020204" pitchFamily="34" charset="0"/>
              <a:buChar char="•"/>
            </a:pPr>
            <a:r>
              <a:rPr lang="fr-CA" sz="2200" dirty="0">
                <a:latin typeface="+mn-lt"/>
              </a:rPr>
              <a:t>Tester la plateforme de réunion à l’avance;</a:t>
            </a:r>
          </a:p>
          <a:p>
            <a:pPr marL="800100" lvl="1" indent="-342900">
              <a:buFont typeface="Arial" panose="020B0604020202020204" pitchFamily="34" charset="0"/>
              <a:buChar char="•"/>
            </a:pPr>
            <a:r>
              <a:rPr lang="fr-CA" sz="2200" dirty="0">
                <a:latin typeface="+mn-lt"/>
              </a:rPr>
              <a:t>S’installer à un emplacement où le </a:t>
            </a:r>
            <a:r>
              <a:rPr lang="fr-CA" sz="2200" i="1" dirty="0">
                <a:latin typeface="+mn-lt"/>
              </a:rPr>
              <a:t>Wi-Fi</a:t>
            </a:r>
            <a:r>
              <a:rPr lang="fr-CA" sz="2200" dirty="0">
                <a:latin typeface="+mn-lt"/>
              </a:rPr>
              <a:t> est performant;</a:t>
            </a:r>
          </a:p>
          <a:p>
            <a:pPr marL="800100" lvl="1" indent="-342900">
              <a:buFont typeface="Arial" panose="020B0604020202020204" pitchFamily="34" charset="0"/>
              <a:buChar char="•"/>
            </a:pPr>
            <a:r>
              <a:rPr lang="fr-CA" sz="2200" dirty="0">
                <a:latin typeface="+mn-lt"/>
              </a:rPr>
              <a:t>Nommer un responsable de la technologie pour superviser la plateforme de réunion;</a:t>
            </a:r>
          </a:p>
          <a:p>
            <a:pPr marL="800100" lvl="1" indent="-342900">
              <a:buFont typeface="Arial" panose="020B0604020202020204" pitchFamily="34" charset="0"/>
              <a:buChar char="•"/>
            </a:pPr>
            <a:r>
              <a:rPr lang="fr-CA" sz="2200" dirty="0">
                <a:latin typeface="+mn-lt"/>
              </a:rPr>
              <a:t>Utiliser des écouteurs;</a:t>
            </a:r>
          </a:p>
          <a:p>
            <a:pPr marL="800100" lvl="1" indent="-342900">
              <a:buFont typeface="Arial" panose="020B0604020202020204" pitchFamily="34" charset="0"/>
              <a:buChar char="•"/>
            </a:pPr>
            <a:r>
              <a:rPr lang="fr-CA" sz="2200" dirty="0">
                <a:latin typeface="+mn-lt"/>
              </a:rPr>
              <a:t>Désactiver son micro quand on ne parle pas;</a:t>
            </a:r>
          </a:p>
          <a:p>
            <a:pPr marL="800100" lvl="1" indent="-342900">
              <a:buFont typeface="Arial" panose="020B0604020202020204" pitchFamily="34" charset="0"/>
              <a:buChar char="•"/>
            </a:pPr>
            <a:r>
              <a:rPr lang="fr-CA" sz="2200" dirty="0">
                <a:latin typeface="+mn-lt"/>
              </a:rPr>
              <a:t>Regarder la caméra lorsque l’on parle;</a:t>
            </a:r>
          </a:p>
          <a:p>
            <a:pPr marL="800100" lvl="1" indent="-342900">
              <a:buFont typeface="Arial" panose="020B0604020202020204" pitchFamily="34" charset="0"/>
              <a:buChar char="•"/>
            </a:pPr>
            <a:r>
              <a:rPr lang="fr-CA" sz="2200" dirty="0">
                <a:latin typeface="+mn-lt"/>
              </a:rPr>
              <a:t>Utiliser les fonctions « Lever la main »        et le clavardage intégrées dans la plateforme;</a:t>
            </a:r>
          </a:p>
          <a:p>
            <a:pPr marL="800100" lvl="1" indent="-342900">
              <a:buFont typeface="Arial" panose="020B0604020202020204" pitchFamily="34" charset="0"/>
              <a:buChar char="•"/>
            </a:pPr>
            <a:r>
              <a:rPr lang="fr-CA" sz="2200" dirty="0">
                <a:latin typeface="+mn-lt"/>
              </a:rPr>
              <a:t>Demander les </a:t>
            </a:r>
          </a:p>
          <a:p>
            <a:pPr lvl="1"/>
            <a:endParaRPr lang="fr-CA" sz="2200" dirty="0">
              <a:latin typeface="+mn-lt"/>
            </a:endParaRPr>
          </a:p>
          <a:p>
            <a:pPr lvl="1"/>
            <a:endParaRPr lang="fr-CA" sz="2200" dirty="0">
              <a:latin typeface="+mn-lt"/>
            </a:endParaRPr>
          </a:p>
          <a:p>
            <a:pPr lvl="1"/>
            <a:endParaRPr lang="fr-CA" sz="2200" dirty="0">
              <a:latin typeface="+mn-lt"/>
            </a:endParaRPr>
          </a:p>
        </p:txBody>
      </p:sp>
      <p:pic>
        <p:nvPicPr>
          <p:cNvPr id="6" name="Espace réservé d’image 118" descr="icône&#10;">
            <a:extLst>
              <a:ext uri="{FF2B5EF4-FFF2-40B4-BE49-F238E27FC236}">
                <a16:creationId xmlns:a16="http://schemas.microsoft.com/office/drawing/2014/main" id="{0CB6F846-86B4-4C07-AB75-2AB076D3DEC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427" b="427"/>
          <a:stretch>
            <a:fillRect/>
          </a:stretch>
        </p:blipFill>
        <p:spPr>
          <a:xfrm>
            <a:off x="559617" y="493300"/>
            <a:ext cx="733813" cy="731520"/>
          </a:xfrm>
          <a:prstGeom prst="rect">
            <a:avLst/>
          </a:prstGeom>
        </p:spPr>
      </p:pic>
      <p:pic>
        <p:nvPicPr>
          <p:cNvPr id="10" name="Graphique 9" descr="Signe pouce en haut avec un remplissage uni">
            <a:extLst>
              <a:ext uri="{FF2B5EF4-FFF2-40B4-BE49-F238E27FC236}">
                <a16:creationId xmlns:a16="http://schemas.microsoft.com/office/drawing/2014/main" id="{7F23F8CF-B98B-4ACE-AC35-761D721228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28693" y="5680759"/>
            <a:ext cx="457200" cy="457200"/>
          </a:xfrm>
          <a:prstGeom prst="rect">
            <a:avLst/>
          </a:prstGeom>
        </p:spPr>
      </p:pic>
      <p:pic>
        <p:nvPicPr>
          <p:cNvPr id="13" name="Graphique 12" descr="Pouce en bas avec un remplissage uni">
            <a:extLst>
              <a:ext uri="{FF2B5EF4-FFF2-40B4-BE49-F238E27FC236}">
                <a16:creationId xmlns:a16="http://schemas.microsoft.com/office/drawing/2014/main" id="{A38CE16A-2D98-4820-A7A5-E3C3AB0124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24922" y="5769180"/>
            <a:ext cx="457200" cy="457200"/>
          </a:xfrm>
          <a:prstGeom prst="rect">
            <a:avLst/>
          </a:prstGeom>
        </p:spPr>
      </p:pic>
      <p:pic>
        <p:nvPicPr>
          <p:cNvPr id="4" name="Graphique 3" descr="Main avec un remplissage uni">
            <a:extLst>
              <a:ext uri="{FF2B5EF4-FFF2-40B4-BE49-F238E27FC236}">
                <a16:creationId xmlns:a16="http://schemas.microsoft.com/office/drawing/2014/main" id="{C98C73F9-6D05-4BB3-AD56-AF28D47916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93367" y="5311980"/>
            <a:ext cx="457200" cy="457200"/>
          </a:xfrm>
          <a:prstGeom prst="rect">
            <a:avLst/>
          </a:prstGeom>
        </p:spPr>
      </p:pic>
    </p:spTree>
    <p:extLst>
      <p:ext uri="{BB962C8B-B14F-4D97-AF65-F5344CB8AC3E}">
        <p14:creationId xmlns:p14="http://schemas.microsoft.com/office/powerpoint/2010/main" val="8874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xEl>
                                              <p:pRg st="1" end="1"/>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5">
                                            <p:txEl>
                                              <p:pRg st="2" end="2"/>
                                            </p:txEl>
                                          </p:spTgt>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499"/>
                                          </p:stCondLst>
                                        </p:cTn>
                                        <p:tgtEl>
                                          <p:spTgt spid="5">
                                            <p:txEl>
                                              <p:pRg st="3" end="3"/>
                                            </p:txEl>
                                          </p:spTgt>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499"/>
                                          </p:stCondLst>
                                        </p:cTn>
                                        <p:tgtEl>
                                          <p:spTgt spid="5">
                                            <p:txEl>
                                              <p:pRg st="4" end="4"/>
                                            </p:txEl>
                                          </p:spTgt>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499"/>
                                          </p:stCondLst>
                                        </p:cTn>
                                        <p:tgtEl>
                                          <p:spTgt spid="5">
                                            <p:txEl>
                                              <p:pRg st="5" end="5"/>
                                            </p:txEl>
                                          </p:spTgt>
                                        </p:tgtEl>
                                        <p:attrNameLst>
                                          <p:attrName>style.visibility</p:attrName>
                                        </p:attrNameLst>
                                      </p:cBhvr>
                                      <p:to>
                                        <p:strVal val="visible"/>
                                      </p:to>
                                    </p:set>
                                  </p:childTnLst>
                                </p:cTn>
                              </p:par>
                            </p:childTnLst>
                          </p:cTn>
                        </p:par>
                        <p:par>
                          <p:cTn id="23" fill="hold">
                            <p:stCondLst>
                              <p:cond delay="2500"/>
                            </p:stCondLst>
                            <p:childTnLst>
                              <p:par>
                                <p:cTn id="24" presetID="1" presetClass="entr" presetSubtype="0" fill="hold" nodeType="afterEffect">
                                  <p:stCondLst>
                                    <p:cond delay="0"/>
                                  </p:stCondLst>
                                  <p:childTnLst>
                                    <p:set>
                                      <p:cBhvr>
                                        <p:cTn id="25" dur="1" fill="hold">
                                          <p:stCondLst>
                                            <p:cond delay="499"/>
                                          </p:stCondLst>
                                        </p:cTn>
                                        <p:tgtEl>
                                          <p:spTgt spid="5">
                                            <p:txEl>
                                              <p:pRg st="6" end="6"/>
                                            </p:txEl>
                                          </p:spTgt>
                                        </p:tgtEl>
                                        <p:attrNameLst>
                                          <p:attrName>style.visibility</p:attrName>
                                        </p:attrNameLst>
                                      </p:cBhvr>
                                      <p:to>
                                        <p:strVal val="visible"/>
                                      </p:to>
                                    </p:set>
                                  </p:childTnLst>
                                </p:cTn>
                              </p:par>
                            </p:childTnLst>
                          </p:cTn>
                        </p:par>
                        <p:par>
                          <p:cTn id="26" fill="hold">
                            <p:stCondLst>
                              <p:cond delay="3000"/>
                            </p:stCondLst>
                            <p:childTnLst>
                              <p:par>
                                <p:cTn id="27" presetID="1" presetClass="entr" presetSubtype="0" fill="hold" nodeType="afterEffect">
                                  <p:stCondLst>
                                    <p:cond delay="0"/>
                                  </p:stCondLst>
                                  <p:childTnLst>
                                    <p:set>
                                      <p:cBhvr>
                                        <p:cTn id="28" dur="1" fill="hold">
                                          <p:stCondLst>
                                            <p:cond delay="499"/>
                                          </p:stCondLst>
                                        </p:cTn>
                                        <p:tgtEl>
                                          <p:spTgt spid="5">
                                            <p:txEl>
                                              <p:pRg st="7" end="7"/>
                                            </p:txEl>
                                          </p:spTgt>
                                        </p:tgtEl>
                                        <p:attrNameLst>
                                          <p:attrName>style.visibility</p:attrName>
                                        </p:attrNameLst>
                                      </p:cBhvr>
                                      <p:to>
                                        <p:strVal val="visible"/>
                                      </p:to>
                                    </p:set>
                                  </p:childTnLst>
                                </p:cTn>
                              </p:par>
                            </p:childTnLst>
                          </p:cTn>
                        </p:par>
                        <p:par>
                          <p:cTn id="29" fill="hold">
                            <p:stCondLst>
                              <p:cond delay="3500"/>
                            </p:stCondLst>
                            <p:childTnLst>
                              <p:par>
                                <p:cTn id="30" presetID="1"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par>
                          <p:cTn id="32" fill="hold">
                            <p:stCondLst>
                              <p:cond delay="3500"/>
                            </p:stCondLst>
                            <p:childTnLst>
                              <p:par>
                                <p:cTn id="33" presetID="1" presetClass="entr" presetSubtype="0" fill="hold" nodeType="afterEffect">
                                  <p:stCondLst>
                                    <p:cond delay="0"/>
                                  </p:stCondLst>
                                  <p:childTnLst>
                                    <p:set>
                                      <p:cBhvr>
                                        <p:cTn id="34" dur="1" fill="hold">
                                          <p:stCondLst>
                                            <p:cond delay="499"/>
                                          </p:stCondLst>
                                        </p:cTn>
                                        <p:tgtEl>
                                          <p:spTgt spid="5">
                                            <p:txEl>
                                              <p:pRg st="8" end="8"/>
                                            </p:txEl>
                                          </p:spTgt>
                                        </p:tgtEl>
                                        <p:attrNameLst>
                                          <p:attrName>style.visibility</p:attrName>
                                        </p:attrNameLst>
                                      </p:cBhvr>
                                      <p:to>
                                        <p:strVal val="visible"/>
                                      </p:to>
                                    </p:set>
                                  </p:childTnLst>
                                </p:cTn>
                              </p:par>
                            </p:childTnLst>
                          </p:cTn>
                        </p:par>
                        <p:par>
                          <p:cTn id="35" fill="hold">
                            <p:stCondLst>
                              <p:cond delay="4000"/>
                            </p:stCondLst>
                            <p:childTnLst>
                              <p:par>
                                <p:cTn id="36" presetID="1"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par>
                          <p:cTn id="38" fill="hold">
                            <p:stCondLst>
                              <p:cond delay="4000"/>
                            </p:stCondLst>
                            <p:childTnLst>
                              <p:par>
                                <p:cTn id="39" presetID="1"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lumMod val="50000"/>
            <a:alpha val="0"/>
          </a:schemeClr>
        </a:solidFill>
        <a:effectLst/>
      </p:bgPr>
    </p:bg>
    <p:spTree>
      <p:nvGrpSpPr>
        <p:cNvPr id="1" name=""/>
        <p:cNvGrpSpPr/>
        <p:nvPr/>
      </p:nvGrpSpPr>
      <p:grpSpPr>
        <a:xfrm>
          <a:off x="0" y="0"/>
          <a:ext cx="0" cy="0"/>
          <a:chOff x="0" y="0"/>
          <a:chExt cx="0" cy="0"/>
        </a:xfrm>
      </p:grpSpPr>
      <p:pic>
        <p:nvPicPr>
          <p:cNvPr id="7" name="Espace réservé d’image 120" descr="Apprentissage des langues à distance avec un remplissage uni">
            <a:extLst>
              <a:ext uri="{FF2B5EF4-FFF2-40B4-BE49-F238E27FC236}">
                <a16:creationId xmlns:a16="http://schemas.microsoft.com/office/drawing/2014/main" id="{DFDE8D91-A3F3-4129-AF66-945D6C9A9F9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t="156" b="156"/>
          <a:stretch/>
        </p:blipFill>
        <p:spPr>
          <a:xfrm>
            <a:off x="581920" y="369313"/>
            <a:ext cx="733813" cy="731520"/>
          </a:xfrm>
          <a:prstGeom prst="rect">
            <a:avLst/>
          </a:prstGeom>
        </p:spPr>
      </p:pic>
      <p:sp>
        <p:nvSpPr>
          <p:cNvPr id="11" name="Titre 2">
            <a:extLst>
              <a:ext uri="{FF2B5EF4-FFF2-40B4-BE49-F238E27FC236}">
                <a16:creationId xmlns:a16="http://schemas.microsoft.com/office/drawing/2014/main" id="{72A0E44C-B0EB-486F-8EEB-13BCAA813D8D}"/>
              </a:ext>
            </a:extLst>
          </p:cNvPr>
          <p:cNvSpPr txBox="1">
            <a:spLocks/>
          </p:cNvSpPr>
          <p:nvPr/>
        </p:nvSpPr>
        <p:spPr>
          <a:xfrm>
            <a:off x="392619" y="245327"/>
            <a:ext cx="11369068" cy="979493"/>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4500" b="1" i="0" u="none" strike="noStrike" kern="1200" cap="all" spc="0" normalizeH="0" baseline="0" noProof="0" dirty="0">
                <a:ln>
                  <a:noFill/>
                </a:ln>
                <a:solidFill>
                  <a:srgbClr val="0070C0"/>
                </a:solidFill>
                <a:effectLst/>
                <a:uLnTx/>
                <a:uFillTx/>
                <a:latin typeface="+mn-lt"/>
                <a:ea typeface="+mj-ea"/>
                <a:cs typeface="+mj-cs"/>
              </a:rPr>
              <a:t>LISTE DE VÉRIFICATION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2000" b="1" i="1" u="none" strike="noStrike" kern="1200" cap="all" spc="0" normalizeH="0" baseline="0" noProof="0" dirty="0">
                <a:ln>
                  <a:noFill/>
                </a:ln>
                <a:solidFill>
                  <a:srgbClr val="000000"/>
                </a:solidFill>
                <a:effectLst/>
                <a:uLnTx/>
                <a:uFillTx/>
                <a:latin typeface="+mn-lt"/>
                <a:ea typeface="+mj-ea"/>
                <a:cs typeface="+mj-cs"/>
              </a:rPr>
              <a:t>annexe a</a:t>
            </a:r>
            <a:endParaRPr kumimoji="0" lang="fr-CA" sz="4500" b="1" i="0" u="none" strike="noStrike" kern="1200" cap="all" spc="0" normalizeH="0" baseline="0" noProof="0" dirty="0">
              <a:ln>
                <a:noFill/>
              </a:ln>
              <a:solidFill>
                <a:srgbClr val="000000"/>
              </a:solidFill>
              <a:effectLst/>
              <a:uLnTx/>
              <a:uFillTx/>
              <a:latin typeface="+mn-lt"/>
              <a:ea typeface="+mj-ea"/>
              <a:cs typeface="+mj-cs"/>
            </a:endParaRPr>
          </a:p>
        </p:txBody>
      </p:sp>
      <p:sp>
        <p:nvSpPr>
          <p:cNvPr id="12" name="ZoneTexte 11">
            <a:extLst>
              <a:ext uri="{FF2B5EF4-FFF2-40B4-BE49-F238E27FC236}">
                <a16:creationId xmlns:a16="http://schemas.microsoft.com/office/drawing/2014/main" id="{7E4603C6-BBB9-4613-9284-A808AC9E50BB}"/>
              </a:ext>
            </a:extLst>
          </p:cNvPr>
          <p:cNvSpPr txBox="1"/>
          <p:nvPr/>
        </p:nvSpPr>
        <p:spPr>
          <a:xfrm>
            <a:off x="1992296" y="6253150"/>
            <a:ext cx="82074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1" u="none" strike="noStrike" kern="1200" cap="none" spc="0" normalizeH="0" baseline="0" noProof="0" dirty="0">
                <a:ln>
                  <a:noFill/>
                </a:ln>
                <a:solidFill>
                  <a:srgbClr val="0070C0"/>
                </a:solidFill>
                <a:effectLst/>
                <a:uLnTx/>
                <a:uFillTx/>
                <a:latin typeface="Calibri" panose="020F0502020204030204"/>
                <a:ea typeface="+mn-ea"/>
                <a:cs typeface="+mn-cs"/>
              </a:rPr>
              <a:t>Page 19 du Guide</a:t>
            </a:r>
          </a:p>
        </p:txBody>
      </p:sp>
      <p:sp>
        <p:nvSpPr>
          <p:cNvPr id="16" name="Espace réservé du texte 15">
            <a:extLst>
              <a:ext uri="{FF2B5EF4-FFF2-40B4-BE49-F238E27FC236}">
                <a16:creationId xmlns:a16="http://schemas.microsoft.com/office/drawing/2014/main" id="{7BE71F9E-D43F-443C-8CFF-BE3ED38AC8F3}"/>
              </a:ext>
            </a:extLst>
          </p:cNvPr>
          <p:cNvSpPr>
            <a:spLocks noGrp="1"/>
          </p:cNvSpPr>
          <p:nvPr>
            <p:ph type="body" sz="quarter" idx="14"/>
          </p:nvPr>
        </p:nvSpPr>
        <p:spPr>
          <a:xfrm>
            <a:off x="392624" y="1437475"/>
            <a:ext cx="11369070" cy="4849283"/>
          </a:xfrm>
        </p:spPr>
        <p:txBody>
          <a:bodyPr>
            <a:noAutofit/>
          </a:bodyPr>
          <a:lstStyle/>
          <a:p>
            <a:pPr marL="182880" indent="-285750">
              <a:spcBef>
                <a:spcPts val="600"/>
              </a:spcBef>
              <a:buFont typeface="Wingdings" panose="05000000000000000000" pitchFamily="2" charset="2"/>
              <a:buChar char="q"/>
            </a:pPr>
            <a:r>
              <a:rPr lang="fr-CA" sz="1700" dirty="0">
                <a:latin typeface="+mn-lt"/>
              </a:rPr>
              <a:t>Distribuez sécuritairement le procès-verbal de la réunion précédente à tous les membres pour examen préalable;</a:t>
            </a:r>
          </a:p>
          <a:p>
            <a:pPr marL="182880" indent="-285750">
              <a:spcBef>
                <a:spcPts val="600"/>
              </a:spcBef>
              <a:buFont typeface="Wingdings" panose="05000000000000000000" pitchFamily="2" charset="2"/>
              <a:buChar char="q"/>
            </a:pPr>
            <a:r>
              <a:rPr lang="fr-CA" sz="1700" dirty="0">
                <a:latin typeface="+mn-lt"/>
              </a:rPr>
              <a:t>Avisez les membres de la réunion (texto, courriel, médias sociaux, téléphone) et des rappels 3 jours et 1 jour à l’avance;</a:t>
            </a:r>
          </a:p>
          <a:p>
            <a:pPr marL="182880" indent="-285750">
              <a:spcBef>
                <a:spcPts val="600"/>
              </a:spcBef>
              <a:buFont typeface="Wingdings" panose="05000000000000000000" pitchFamily="2" charset="2"/>
              <a:buChar char="q"/>
            </a:pPr>
            <a:r>
              <a:rPr lang="fr-CA" sz="1700" dirty="0">
                <a:latin typeface="+mn-lt"/>
              </a:rPr>
              <a:t>Planifiez les activités sociales/fraternelles (distanciation sociale, désinfection, manipulation des aliments);</a:t>
            </a:r>
          </a:p>
          <a:p>
            <a:pPr marL="182880" indent="-285750">
              <a:spcBef>
                <a:spcPts val="600"/>
              </a:spcBef>
              <a:buFont typeface="Wingdings" panose="05000000000000000000" pitchFamily="2" charset="2"/>
              <a:buChar char="q"/>
            </a:pPr>
            <a:r>
              <a:rPr lang="fr-CA" sz="1700" dirty="0">
                <a:latin typeface="+mn-lt"/>
              </a:rPr>
              <a:t>Planifiez la participation de vos invités (invitation préalable, désignez une personne pour l’accueil, observez le protocole);</a:t>
            </a:r>
          </a:p>
          <a:p>
            <a:pPr marL="182880" indent="-285750">
              <a:spcBef>
                <a:spcPts val="600"/>
              </a:spcBef>
              <a:buFont typeface="Wingdings" panose="05000000000000000000" pitchFamily="2" charset="2"/>
              <a:buChar char="q"/>
            </a:pPr>
            <a:r>
              <a:rPr lang="fr-CA" sz="1700" dirty="0">
                <a:latin typeface="+mn-lt"/>
              </a:rPr>
              <a:t>Préparez des récompenses (Chevalier et Famille du mois, Bouclier d’argent, etc.);</a:t>
            </a:r>
          </a:p>
          <a:p>
            <a:pPr marL="182880" indent="-285750">
              <a:spcBef>
                <a:spcPts val="600"/>
              </a:spcBef>
              <a:buFont typeface="Wingdings" panose="05000000000000000000" pitchFamily="2" charset="2"/>
              <a:buChar char="q"/>
            </a:pPr>
            <a:r>
              <a:rPr lang="fr-CA" sz="1700" dirty="0">
                <a:latin typeface="+mn-lt"/>
              </a:rPr>
              <a:t>Déterminer les sujets à l’ordre du jour et prévoyez du temps pour chacun (contenus, présentateurs, respect du temps);</a:t>
            </a:r>
          </a:p>
          <a:p>
            <a:pPr marL="182880" indent="-285750">
              <a:spcBef>
                <a:spcPts val="600"/>
              </a:spcBef>
              <a:buFont typeface="Wingdings" panose="05000000000000000000" pitchFamily="2" charset="2"/>
              <a:buChar char="q"/>
            </a:pPr>
            <a:r>
              <a:rPr lang="fr-CA" sz="1700" dirty="0">
                <a:latin typeface="+mn-lt"/>
              </a:rPr>
              <a:t>Organisez le matériel de présentation;</a:t>
            </a:r>
          </a:p>
          <a:p>
            <a:pPr marL="182880" indent="-285750">
              <a:spcBef>
                <a:spcPts val="600"/>
              </a:spcBef>
              <a:buFont typeface="Wingdings" panose="05000000000000000000" pitchFamily="2" charset="2"/>
              <a:buChar char="q"/>
            </a:pPr>
            <a:r>
              <a:rPr lang="fr-CA" sz="1700" dirty="0">
                <a:latin typeface="+mn-lt"/>
              </a:rPr>
              <a:t>Familiarisez-vous avec le scénario de réunion (pages 23 à 25 du Guide);</a:t>
            </a:r>
          </a:p>
          <a:p>
            <a:pPr marL="285750" indent="-285750">
              <a:spcBef>
                <a:spcPts val="600"/>
              </a:spcBef>
              <a:buFont typeface="Wingdings" panose="05000000000000000000" pitchFamily="2" charset="2"/>
              <a:buChar char="q"/>
            </a:pPr>
            <a:r>
              <a:rPr lang="fr-CA" sz="1700" dirty="0">
                <a:latin typeface="+mn-lt"/>
              </a:rPr>
              <a:t>Désignez un responsable de la technologie (connectivité Internet, test de plateforme de visioconférence, matériel nécessaire, éclairage et son);</a:t>
            </a:r>
          </a:p>
          <a:p>
            <a:pPr marL="285750" indent="-285750">
              <a:spcBef>
                <a:spcPts val="600"/>
              </a:spcBef>
              <a:buFont typeface="Wingdings" panose="05000000000000000000" pitchFamily="2" charset="2"/>
              <a:buChar char="q"/>
            </a:pPr>
            <a:r>
              <a:rPr lang="fr-CA" sz="1700" dirty="0">
                <a:latin typeface="+mn-lt"/>
              </a:rPr>
              <a:t>Dirigez le Cérémoniaire pour l’inventaire et la préparation de l’équipement nécessaire et pour la disposition de la salle (tables, chaises, lutrin, drapeaux, bannière, chevalet, livre de signatures ou feuille des présences, bijoux d’officiers, etc.);</a:t>
            </a:r>
          </a:p>
          <a:p>
            <a:pPr marL="285750" indent="-285750">
              <a:spcBef>
                <a:spcPts val="600"/>
              </a:spcBef>
              <a:buFont typeface="Wingdings" panose="05000000000000000000" pitchFamily="2" charset="2"/>
              <a:buChar char="q"/>
            </a:pPr>
            <a:r>
              <a:rPr lang="fr-CA" sz="1700" dirty="0">
                <a:latin typeface="+mn-lt"/>
              </a:rPr>
              <a:t>Assemblez les documents de référence nécessaires (ce Guide, Manuel du protocole, Charte, Règlements et Constitution, règlements administratifs du Conseil, Manuel de la Foi en action, etc.).</a:t>
            </a:r>
          </a:p>
        </p:txBody>
      </p:sp>
    </p:spTree>
    <p:extLst>
      <p:ext uri="{BB962C8B-B14F-4D97-AF65-F5344CB8AC3E}">
        <p14:creationId xmlns:p14="http://schemas.microsoft.com/office/powerpoint/2010/main" val="345240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249"/>
                                          </p:stCondLst>
                                        </p:cTn>
                                        <p:tgtEl>
                                          <p:spTgt spid="16">
                                            <p:txEl>
                                              <p:pRg st="1" end="1"/>
                                            </p:txEl>
                                          </p:spTgt>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0"/>
                                  </p:stCondLst>
                                  <p:childTnLst>
                                    <p:set>
                                      <p:cBhvr>
                                        <p:cTn id="12" dur="1" fill="hold">
                                          <p:stCondLst>
                                            <p:cond delay="249"/>
                                          </p:stCondLst>
                                        </p:cTn>
                                        <p:tgtEl>
                                          <p:spTgt spid="16">
                                            <p:txEl>
                                              <p:pRg st="2" end="2"/>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249"/>
                                          </p:stCondLst>
                                        </p:cTn>
                                        <p:tgtEl>
                                          <p:spTgt spid="16">
                                            <p:txEl>
                                              <p:pRg st="3" end="3"/>
                                            </p:txEl>
                                          </p:spTgt>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0"/>
                                  </p:stCondLst>
                                  <p:childTnLst>
                                    <p:set>
                                      <p:cBhvr>
                                        <p:cTn id="18" dur="1" fill="hold">
                                          <p:stCondLst>
                                            <p:cond delay="249"/>
                                          </p:stCondLst>
                                        </p:cTn>
                                        <p:tgtEl>
                                          <p:spTgt spid="16">
                                            <p:txEl>
                                              <p:pRg st="4" end="4"/>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249"/>
                                          </p:stCondLst>
                                        </p:cTn>
                                        <p:tgtEl>
                                          <p:spTgt spid="16">
                                            <p:txEl>
                                              <p:pRg st="5" end="5"/>
                                            </p:txEl>
                                          </p:spTgt>
                                        </p:tgtEl>
                                        <p:attrNameLst>
                                          <p:attrName>style.visibility</p:attrName>
                                        </p:attrNameLst>
                                      </p:cBhvr>
                                      <p:to>
                                        <p:strVal val="visible"/>
                                      </p:to>
                                    </p:set>
                                  </p:childTnLst>
                                </p:cTn>
                              </p:par>
                            </p:childTnLst>
                          </p:cTn>
                        </p:par>
                        <p:par>
                          <p:cTn id="22" fill="hold">
                            <p:stCondLst>
                              <p:cond delay="1250"/>
                            </p:stCondLst>
                            <p:childTnLst>
                              <p:par>
                                <p:cTn id="23" presetID="1" presetClass="entr" presetSubtype="0" fill="hold" grpId="0" nodeType="afterEffect">
                                  <p:stCondLst>
                                    <p:cond delay="0"/>
                                  </p:stCondLst>
                                  <p:childTnLst>
                                    <p:set>
                                      <p:cBhvr>
                                        <p:cTn id="24" dur="1" fill="hold">
                                          <p:stCondLst>
                                            <p:cond delay="249"/>
                                          </p:stCondLst>
                                        </p:cTn>
                                        <p:tgtEl>
                                          <p:spTgt spid="16">
                                            <p:txEl>
                                              <p:pRg st="6" end="6"/>
                                            </p:txEl>
                                          </p:spTgt>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249"/>
                                          </p:stCondLst>
                                        </p:cTn>
                                        <p:tgtEl>
                                          <p:spTgt spid="16">
                                            <p:txEl>
                                              <p:pRg st="7" end="7"/>
                                            </p:txEl>
                                          </p:spTgt>
                                        </p:tgtEl>
                                        <p:attrNameLst>
                                          <p:attrName>style.visibility</p:attrName>
                                        </p:attrNameLst>
                                      </p:cBhvr>
                                      <p:to>
                                        <p:strVal val="visible"/>
                                      </p:to>
                                    </p:set>
                                  </p:childTnLst>
                                </p:cTn>
                              </p:par>
                            </p:childTnLst>
                          </p:cTn>
                        </p:par>
                        <p:par>
                          <p:cTn id="28" fill="hold">
                            <p:stCondLst>
                              <p:cond delay="1750"/>
                            </p:stCondLst>
                            <p:childTnLst>
                              <p:par>
                                <p:cTn id="29" presetID="1" presetClass="entr" presetSubtype="0" fill="hold" grpId="0" nodeType="afterEffect">
                                  <p:stCondLst>
                                    <p:cond delay="0"/>
                                  </p:stCondLst>
                                  <p:childTnLst>
                                    <p:set>
                                      <p:cBhvr>
                                        <p:cTn id="30" dur="1" fill="hold">
                                          <p:stCondLst>
                                            <p:cond delay="249"/>
                                          </p:stCondLst>
                                        </p:cTn>
                                        <p:tgtEl>
                                          <p:spTgt spid="16">
                                            <p:txEl>
                                              <p:pRg st="8" end="8"/>
                                            </p:txEl>
                                          </p:spTgt>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249"/>
                                          </p:stCondLst>
                                        </p:cTn>
                                        <p:tgtEl>
                                          <p:spTgt spid="16">
                                            <p:txEl>
                                              <p:pRg st="9" end="9"/>
                                            </p:txEl>
                                          </p:spTgt>
                                        </p:tgtEl>
                                        <p:attrNameLst>
                                          <p:attrName>style.visibility</p:attrName>
                                        </p:attrNameLst>
                                      </p:cBhvr>
                                      <p:to>
                                        <p:strVal val="visible"/>
                                      </p:to>
                                    </p:set>
                                  </p:childTnLst>
                                </p:cTn>
                              </p:par>
                            </p:childTnLst>
                          </p:cTn>
                        </p:par>
                        <p:par>
                          <p:cTn id="34" fill="hold">
                            <p:stCondLst>
                              <p:cond delay="2250"/>
                            </p:stCondLst>
                            <p:childTnLst>
                              <p:par>
                                <p:cTn id="35" presetID="1" presetClass="entr" presetSubtype="0" fill="hold" grpId="0" nodeType="afterEffect">
                                  <p:stCondLst>
                                    <p:cond delay="0"/>
                                  </p:stCondLst>
                                  <p:childTnLst>
                                    <p:set>
                                      <p:cBhvr>
                                        <p:cTn id="36" dur="1" fill="hold">
                                          <p:stCondLst>
                                            <p:cond delay="249"/>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50000"/>
            <a:alpha val="0"/>
          </a:schemeClr>
        </a:solidFill>
        <a:effectLst/>
      </p:bgPr>
    </p:bg>
    <p:spTree>
      <p:nvGrpSpPr>
        <p:cNvPr id="1" name=""/>
        <p:cNvGrpSpPr/>
        <p:nvPr/>
      </p:nvGrpSpPr>
      <p:grpSpPr>
        <a:xfrm>
          <a:off x="0" y="0"/>
          <a:ext cx="0" cy="0"/>
          <a:chOff x="0" y="0"/>
          <a:chExt cx="0" cy="0"/>
        </a:xfrm>
      </p:grpSpPr>
      <p:pic>
        <p:nvPicPr>
          <p:cNvPr id="7" name="Espace réservé d’image 120" descr="Apprentissage des langues à distance avec un remplissage uni">
            <a:extLst>
              <a:ext uri="{FF2B5EF4-FFF2-40B4-BE49-F238E27FC236}">
                <a16:creationId xmlns:a16="http://schemas.microsoft.com/office/drawing/2014/main" id="{DFDE8D91-A3F3-4129-AF66-945D6C9A9F9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t="156" b="156"/>
          <a:stretch/>
        </p:blipFill>
        <p:spPr>
          <a:xfrm>
            <a:off x="581920" y="493300"/>
            <a:ext cx="733813" cy="731520"/>
          </a:xfrm>
          <a:prstGeom prst="rect">
            <a:avLst/>
          </a:prstGeom>
        </p:spPr>
      </p:pic>
      <p:sp>
        <p:nvSpPr>
          <p:cNvPr id="11" name="Titre 2">
            <a:extLst>
              <a:ext uri="{FF2B5EF4-FFF2-40B4-BE49-F238E27FC236}">
                <a16:creationId xmlns:a16="http://schemas.microsoft.com/office/drawing/2014/main" id="{72A0E44C-B0EB-486F-8EEB-13BCAA813D8D}"/>
              </a:ext>
            </a:extLst>
          </p:cNvPr>
          <p:cNvSpPr txBox="1">
            <a:spLocks/>
          </p:cNvSpPr>
          <p:nvPr/>
        </p:nvSpPr>
        <p:spPr>
          <a:xfrm>
            <a:off x="392619" y="245327"/>
            <a:ext cx="11369068" cy="979493"/>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4500" b="1" i="0" u="none" strike="noStrike" kern="1200" cap="all" spc="0" normalizeH="0" baseline="0" noProof="0" dirty="0">
                <a:ln>
                  <a:noFill/>
                </a:ln>
                <a:solidFill>
                  <a:srgbClr val="0070C0"/>
                </a:solidFill>
                <a:effectLst/>
                <a:uLnTx/>
                <a:uFillTx/>
                <a:latin typeface="+mn-lt"/>
                <a:ea typeface="+mj-ea"/>
                <a:cs typeface="+mj-cs"/>
              </a:rPr>
              <a:t>sommaire</a:t>
            </a:r>
            <a:endParaRPr kumimoji="0" lang="fr-CA" sz="4500" b="1" i="0" u="none" strike="noStrike" kern="1200" cap="all" spc="0" normalizeH="0" baseline="0" noProof="0" dirty="0">
              <a:ln>
                <a:noFill/>
              </a:ln>
              <a:solidFill>
                <a:srgbClr val="000000"/>
              </a:solidFill>
              <a:effectLst/>
              <a:uLnTx/>
              <a:uFillTx/>
              <a:latin typeface="+mn-lt"/>
              <a:ea typeface="+mj-ea"/>
              <a:cs typeface="+mj-cs"/>
            </a:endParaRPr>
          </a:p>
        </p:txBody>
      </p:sp>
      <p:sp>
        <p:nvSpPr>
          <p:cNvPr id="3" name="Espace réservé du texte 2">
            <a:extLst>
              <a:ext uri="{FF2B5EF4-FFF2-40B4-BE49-F238E27FC236}">
                <a16:creationId xmlns:a16="http://schemas.microsoft.com/office/drawing/2014/main" id="{5BEBA5AD-EC3A-4F50-9EA1-AE2454D2D872}"/>
              </a:ext>
            </a:extLst>
          </p:cNvPr>
          <p:cNvSpPr>
            <a:spLocks noGrp="1"/>
          </p:cNvSpPr>
          <p:nvPr>
            <p:ph type="body" sz="quarter" idx="14"/>
          </p:nvPr>
        </p:nvSpPr>
        <p:spPr>
          <a:xfrm>
            <a:off x="392624" y="1507066"/>
            <a:ext cx="11369063" cy="5105607"/>
          </a:xfrm>
        </p:spPr>
        <p:txBody>
          <a:bodyPr>
            <a:normAutofit/>
          </a:bodyPr>
          <a:lstStyle/>
          <a:p>
            <a:pPr marL="342900" indent="-342900">
              <a:buFont typeface="+mj-lt"/>
              <a:buAutoNum type="arabicPeriod"/>
            </a:pPr>
            <a:r>
              <a:rPr lang="fr-CA" sz="2400" dirty="0">
                <a:latin typeface="+mn-lt"/>
              </a:rPr>
              <a:t>Le Grand Chevalier est responsable de l’établissement des normes pour les réunions du Conseil et les réunions de planification des Officiers;</a:t>
            </a:r>
          </a:p>
          <a:p>
            <a:pPr marL="342900" indent="-342900">
              <a:buFont typeface="+mj-lt"/>
              <a:buAutoNum type="arabicPeriod"/>
            </a:pPr>
            <a:r>
              <a:rPr lang="fr-CA" sz="2400" dirty="0">
                <a:latin typeface="+mn-lt"/>
              </a:rPr>
              <a:t>Être attentif au temps de chacun;</a:t>
            </a:r>
          </a:p>
          <a:p>
            <a:pPr marL="342900" indent="-342900">
              <a:buFont typeface="+mj-lt"/>
              <a:buAutoNum type="arabicPeriod"/>
            </a:pPr>
            <a:r>
              <a:rPr lang="fr-CA" sz="2400" dirty="0">
                <a:latin typeface="+mn-lt"/>
              </a:rPr>
              <a:t>La préparation est nécessaire pour avoir des réunions réussies et appréciées des membres;</a:t>
            </a:r>
          </a:p>
          <a:p>
            <a:pPr marL="342900" indent="-342900">
              <a:buFont typeface="+mj-lt"/>
              <a:buAutoNum type="arabicPeriod"/>
            </a:pPr>
            <a:r>
              <a:rPr lang="fr-CA" sz="2400" dirty="0">
                <a:latin typeface="+mn-lt"/>
              </a:rPr>
              <a:t>Garder le Guide à portée de main et s’y référer aussi souvent que nécessaire.</a:t>
            </a:r>
          </a:p>
          <a:p>
            <a:pPr marL="342900" indent="-342900">
              <a:buFont typeface="+mj-lt"/>
              <a:buAutoNum type="arabicPeriod"/>
            </a:pPr>
            <a:r>
              <a:rPr lang="fr-CA" sz="2400" dirty="0">
                <a:latin typeface="+mn-lt"/>
              </a:rPr>
              <a:t>Consulter l’Avis au dirigeants fraternels #15 du 4 février 2021 et la Foire aux questions, qui fournit des précisions additionnelles. </a:t>
            </a:r>
          </a:p>
        </p:txBody>
      </p:sp>
    </p:spTree>
    <p:extLst>
      <p:ext uri="{BB962C8B-B14F-4D97-AF65-F5344CB8AC3E}">
        <p14:creationId xmlns:p14="http://schemas.microsoft.com/office/powerpoint/2010/main" val="296903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67A10B2-0AE0-4973-B5A9-158B3C1F552B}"/>
              </a:ext>
            </a:extLst>
          </p:cNvPr>
          <p:cNvPicPr>
            <a:picLocks noChangeAspect="1"/>
          </p:cNvPicPr>
          <p:nvPr/>
        </p:nvPicPr>
        <p:blipFill rotWithShape="1">
          <a:blip r:embed="rId2"/>
          <a:srcRect l="295" r="5588"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4A194C-D1BB-4C10-9B34-015A5E8DED17}"/>
              </a:ext>
            </a:extLst>
          </p:cNvPr>
          <p:cNvSpPr>
            <a:spLocks noGrp="1"/>
          </p:cNvSpPr>
          <p:nvPr>
            <p:ph type="ctrTitle"/>
          </p:nvPr>
        </p:nvSpPr>
        <p:spPr>
          <a:xfrm>
            <a:off x="838200" y="365125"/>
            <a:ext cx="3822189" cy="1041644"/>
          </a:xfrm>
        </p:spPr>
        <p:txBody>
          <a:bodyPr vert="horz" lIns="91440" tIns="45720" rIns="91440" bIns="45720" rtlCol="0" anchor="t">
            <a:normAutofit/>
          </a:bodyPr>
          <a:lstStyle/>
          <a:p>
            <a:pPr algn="l"/>
            <a:r>
              <a:rPr lang="fr-CA" sz="3100" b="1" i="1" dirty="0">
                <a:effectLst>
                  <a:outerShdw blurRad="38100" dist="38100" dir="2700000" algn="tl">
                    <a:srgbClr val="000000">
                      <a:alpha val="43137"/>
                    </a:srgbClr>
                  </a:outerShdw>
                </a:effectLst>
              </a:rPr>
              <a:t>Ressources</a:t>
            </a:r>
          </a:p>
        </p:txBody>
      </p:sp>
      <p:sp>
        <p:nvSpPr>
          <p:cNvPr id="3" name="Rectangle 2">
            <a:extLst>
              <a:ext uri="{FF2B5EF4-FFF2-40B4-BE49-F238E27FC236}">
                <a16:creationId xmlns:a16="http://schemas.microsoft.com/office/drawing/2014/main" id="{5AF587F6-A392-4236-9F9B-3111EBB17CA0}"/>
              </a:ext>
            </a:extLst>
          </p:cNvPr>
          <p:cNvSpPr/>
          <p:nvPr/>
        </p:nvSpPr>
        <p:spPr>
          <a:xfrm>
            <a:off x="838200" y="1146444"/>
            <a:ext cx="3822189" cy="5346431"/>
          </a:xfrm>
          <a:prstGeom prst="rect">
            <a:avLst/>
          </a:prstGeom>
        </p:spPr>
        <p:txBody>
          <a:bodyPr vert="horz" lIns="91440" tIns="45720" rIns="91440" bIns="45720" rtlCol="0">
            <a:noAutofit/>
          </a:bodyPr>
          <a:lstStyle/>
          <a:p>
            <a:pPr defTabSz="914400"/>
            <a:r>
              <a:rPr lang="fr-CA" sz="2200" b="1" dirty="0">
                <a:latin typeface="Garamond" panose="02020404030301010803" pitchFamily="18" charset="0"/>
              </a:rPr>
              <a:t>Manuel du programme</a:t>
            </a:r>
          </a:p>
          <a:p>
            <a:pPr defTabSz="914400"/>
            <a:r>
              <a:rPr lang="fr-CA" sz="2200" b="1" dirty="0">
                <a:latin typeface="Garamond" panose="02020404030301010803" pitchFamily="18" charset="0"/>
              </a:rPr>
              <a:t>Publication 11318-F (01/21)</a:t>
            </a:r>
          </a:p>
          <a:p>
            <a:pPr defTabSz="914400"/>
            <a:endParaRPr lang="fr-CA" sz="2200" b="1" dirty="0">
              <a:latin typeface="Garamond" panose="02020404030301010803" pitchFamily="18" charset="0"/>
            </a:endParaRPr>
          </a:p>
          <a:p>
            <a:pPr defTabSz="914400"/>
            <a:r>
              <a:rPr lang="fr-CA" sz="2200" b="1" dirty="0">
                <a:latin typeface="Garamond" panose="02020404030301010803" pitchFamily="18" charset="0"/>
              </a:rPr>
              <a:t>Feuillet d’information </a:t>
            </a:r>
          </a:p>
          <a:p>
            <a:pPr defTabSz="914400"/>
            <a:r>
              <a:rPr lang="fr-CA" sz="2200" b="1" dirty="0">
                <a:latin typeface="Garamond" panose="02020404030301010803" pitchFamily="18" charset="0"/>
              </a:rPr>
              <a:t>Foire aux questions</a:t>
            </a:r>
          </a:p>
          <a:p>
            <a:pPr defTabSz="914400"/>
            <a:r>
              <a:rPr lang="fr-CA" b="1" dirty="0">
                <a:latin typeface="Garamond" panose="02020404030301010803" pitchFamily="18" charset="0"/>
                <a:hlinkClick r:id="rId3"/>
              </a:rPr>
              <a:t>https://www.kofc.org/fr/resources/service/council/meeting-q-and-a.pdf</a:t>
            </a:r>
            <a:r>
              <a:rPr lang="fr-CA" b="1" dirty="0">
                <a:latin typeface="Garamond" panose="02020404030301010803" pitchFamily="18" charset="0"/>
              </a:rPr>
              <a:t> </a:t>
            </a:r>
          </a:p>
          <a:p>
            <a:pPr defTabSz="914400"/>
            <a:endParaRPr lang="fr-CA" sz="2200" b="1" dirty="0">
              <a:latin typeface="Garamond" panose="02020404030301010803" pitchFamily="18" charset="0"/>
            </a:endParaRPr>
          </a:p>
          <a:p>
            <a:pPr defTabSz="914400"/>
            <a:r>
              <a:rPr lang="fr-CA" sz="2200" b="1" dirty="0">
                <a:latin typeface="Garamond" panose="02020404030301010803" pitchFamily="18" charset="0"/>
              </a:rPr>
              <a:t>Guide du protocole</a:t>
            </a:r>
          </a:p>
          <a:p>
            <a:pPr defTabSz="914400"/>
            <a:r>
              <a:rPr lang="fr-CA" sz="2200" b="1" dirty="0">
                <a:latin typeface="Garamond" panose="02020404030301010803" pitchFamily="18" charset="0"/>
              </a:rPr>
              <a:t>Publication 1612-F (02/19)</a:t>
            </a:r>
          </a:p>
          <a:p>
            <a:pPr defTabSz="914400"/>
            <a:endParaRPr lang="fr-CA" sz="2200" b="1" dirty="0">
              <a:latin typeface="Garamond" panose="02020404030301010803" pitchFamily="18" charset="0"/>
            </a:endParaRPr>
          </a:p>
          <a:p>
            <a:pPr defTabSz="914400"/>
            <a:r>
              <a:rPr lang="fr-CA" sz="2200" b="1" dirty="0">
                <a:latin typeface="Garamond" panose="02020404030301010803" pitchFamily="18" charset="0"/>
              </a:rPr>
              <a:t>Avis aux dirigeants fraternels #15 – 4 février 2021 </a:t>
            </a:r>
          </a:p>
          <a:p>
            <a:pPr defTabSz="914400"/>
            <a:r>
              <a:rPr lang="fr-CA" b="1" dirty="0">
                <a:latin typeface="Garamond" panose="02020404030301010803" pitchFamily="18" charset="0"/>
                <a:hlinkClick r:id="rId4"/>
              </a:rPr>
              <a:t>https://www.kofc.org/fr/news-room/fraternal-leader-advisory/index.html</a:t>
            </a:r>
            <a:r>
              <a:rPr lang="fr-CA" b="1" dirty="0">
                <a:latin typeface="Garamond" panose="02020404030301010803" pitchFamily="18" charset="0"/>
              </a:rPr>
              <a:t> </a:t>
            </a:r>
          </a:p>
        </p:txBody>
      </p:sp>
    </p:spTree>
    <p:extLst>
      <p:ext uri="{BB962C8B-B14F-4D97-AF65-F5344CB8AC3E}">
        <p14:creationId xmlns:p14="http://schemas.microsoft.com/office/powerpoint/2010/main" val="3803474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extLst>
              <a:ext uri="{BEBA8EAE-BF5A-486C-A8C5-ECC9F3942E4B}">
                <a14:imgProps xmlns:a14="http://schemas.microsoft.com/office/drawing/2010/main">
                  <a14:imgLayer r:embed="rId3">
                    <a14:imgEffect>
                      <a14:brightnessContrast contrast="-1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BFE171B8-66FA-4C41-A60D-0BBD925B9284}"/>
              </a:ext>
            </a:extLst>
          </p:cNvPr>
          <p:cNvSpPr>
            <a:spLocks noGrp="1"/>
          </p:cNvSpPr>
          <p:nvPr>
            <p:ph type="ctrTitle"/>
          </p:nvPr>
        </p:nvSpPr>
        <p:spPr>
          <a:xfrm>
            <a:off x="1353796" y="2052993"/>
            <a:ext cx="9557434" cy="2138251"/>
          </a:xfrm>
          <a:effectLst>
            <a:outerShdw blurRad="50800" dist="38100" dir="2700000" algn="tl" rotWithShape="0">
              <a:prstClr val="black">
                <a:alpha val="40000"/>
              </a:prstClr>
            </a:outerShdw>
          </a:effectLst>
        </p:spPr>
        <p:txBody>
          <a:bodyPr anchor="ctr">
            <a:noAutofit/>
          </a:bodyPr>
          <a:lstStyle/>
          <a:p>
            <a:r>
              <a:rPr lang="fr-CA" b="1" i="1" dirty="0">
                <a:solidFill>
                  <a:srgbClr val="F7B718"/>
                </a:solidFill>
                <a:effectLst>
                  <a:outerShdw blurRad="50800" dist="50800" dir="5400000" algn="ctr" rotWithShape="0">
                    <a:schemeClr val="tx1"/>
                  </a:outerShdw>
                </a:effectLst>
              </a:rPr>
              <a:t>Merci de votre attention</a:t>
            </a:r>
            <a:endParaRPr lang="fr-CA" sz="5400" dirty="0">
              <a:solidFill>
                <a:srgbClr val="F7B718"/>
              </a:solidFill>
              <a:effectLst>
                <a:outerShdw blurRad="50800" dist="50800" dir="5400000" algn="ctr" rotWithShape="0">
                  <a:schemeClr val="tx1"/>
                </a:outerShdw>
              </a:effectLst>
            </a:endParaRPr>
          </a:p>
        </p:txBody>
      </p:sp>
      <p:sp>
        <p:nvSpPr>
          <p:cNvPr id="9" name="Subtitle 8">
            <a:extLst>
              <a:ext uri="{FF2B5EF4-FFF2-40B4-BE49-F238E27FC236}">
                <a16:creationId xmlns:a16="http://schemas.microsoft.com/office/drawing/2014/main" id="{0D1F24E4-C500-437F-84FF-496BCA6C0592}"/>
              </a:ext>
            </a:extLst>
          </p:cNvPr>
          <p:cNvSpPr>
            <a:spLocks noGrp="1"/>
          </p:cNvSpPr>
          <p:nvPr>
            <p:ph type="subTitle" idx="1"/>
          </p:nvPr>
        </p:nvSpPr>
        <p:spPr>
          <a:xfrm>
            <a:off x="3713872" y="4379748"/>
            <a:ext cx="8328074" cy="2360173"/>
          </a:xfrm>
          <a:ln>
            <a:noFill/>
          </a:ln>
          <a:effectLst>
            <a:outerShdw blurRad="50800" dist="38100" dir="2700000" algn="tl" rotWithShape="0">
              <a:prstClr val="black">
                <a:alpha val="40000"/>
              </a:prstClr>
            </a:outerShdw>
          </a:effectLst>
        </p:spPr>
        <p:txBody>
          <a:bodyPr anchor="b">
            <a:normAutofit/>
          </a:bodyPr>
          <a:lstStyle/>
          <a:p>
            <a:pPr algn="r">
              <a:lnSpc>
                <a:spcPct val="100000"/>
              </a:lnSpc>
              <a:spcBef>
                <a:spcPts val="0"/>
              </a:spcBef>
            </a:pPr>
            <a:r>
              <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rPr>
              <a:t>Formation des</a:t>
            </a:r>
            <a:r>
              <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sym typeface="Symbol" panose="05050102010706020507" pitchFamily="18" charset="2"/>
              </a:rPr>
              <a:t></a:t>
            </a:r>
            <a:endPar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endParaRPr>
          </a:p>
          <a:p>
            <a:pPr algn="r">
              <a:lnSpc>
                <a:spcPct val="100000"/>
              </a:lnSpc>
              <a:spcBef>
                <a:spcPts val="0"/>
              </a:spcBef>
            </a:pPr>
            <a:r>
              <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rPr>
              <a:t>Directeurs régionaux et des Députés de District</a:t>
            </a:r>
            <a:r>
              <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sym typeface="Symbol" panose="05050102010706020507" pitchFamily="18" charset="2"/>
              </a:rPr>
              <a:t></a:t>
            </a:r>
            <a:endPar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endParaRPr>
          </a:p>
          <a:p>
            <a:pPr algn="r">
              <a:lnSpc>
                <a:spcPct val="100000"/>
              </a:lnSpc>
              <a:spcBef>
                <a:spcPts val="0"/>
              </a:spcBef>
            </a:pPr>
            <a:r>
              <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rPr>
              <a:t>Congrès d’orientation du Québec</a:t>
            </a:r>
            <a:r>
              <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sym typeface="Symbol" panose="05050102010706020507" pitchFamily="18" charset="2"/>
              </a:rPr>
              <a:t></a:t>
            </a:r>
            <a:endPar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endParaRPr>
          </a:p>
          <a:p>
            <a:pPr algn="r">
              <a:lnSpc>
                <a:spcPct val="100000"/>
              </a:lnSpc>
              <a:spcBef>
                <a:spcPts val="0"/>
              </a:spcBef>
            </a:pPr>
            <a:r>
              <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rPr>
              <a:t>10 juillet 2021</a:t>
            </a:r>
            <a:r>
              <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sym typeface="Symbol" panose="05050102010706020507" pitchFamily="18" charset="2"/>
              </a:rPr>
              <a:t></a:t>
            </a:r>
            <a:endParaRPr lang="fr-CA"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Garamond" panose="02020404030301010803" pitchFamily="18" charset="0"/>
            </a:endParaRPr>
          </a:p>
          <a:p>
            <a:endParaRPr lang="fr-CA" sz="2200" dirty="0">
              <a:solidFill>
                <a:srgbClr val="FFFFFF"/>
              </a:solidFill>
            </a:endParaRPr>
          </a:p>
        </p:txBody>
      </p:sp>
      <p:pic>
        <p:nvPicPr>
          <p:cNvPr id="16" name="Picture 15">
            <a:extLst>
              <a:ext uri="{FF2B5EF4-FFF2-40B4-BE49-F238E27FC236}">
                <a16:creationId xmlns:a16="http://schemas.microsoft.com/office/drawing/2014/main" id="{53146B62-9180-4106-8342-25E90700B8B5}"/>
              </a:ext>
            </a:extLst>
          </p:cNvPr>
          <p:cNvPicPr>
            <a:picLocks noChangeAspect="1"/>
          </p:cNvPicPr>
          <p:nvPr/>
        </p:nvPicPr>
        <p:blipFill>
          <a:blip r:embed="rId4"/>
          <a:srcRect/>
          <a:stretch/>
        </p:blipFill>
        <p:spPr>
          <a:xfrm>
            <a:off x="361642" y="4379748"/>
            <a:ext cx="1980000" cy="1980000"/>
          </a:xfrm>
          <a:prstGeom prst="rect">
            <a:avLst/>
          </a:prstGeom>
        </p:spPr>
      </p:pic>
    </p:spTree>
    <p:extLst>
      <p:ext uri="{BB962C8B-B14F-4D97-AF65-F5344CB8AC3E}">
        <p14:creationId xmlns:p14="http://schemas.microsoft.com/office/powerpoint/2010/main" val="1268958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E3D6-D011-4A77-91B3-1AA31C3EE661}"/>
              </a:ext>
            </a:extLst>
          </p:cNvPr>
          <p:cNvSpPr>
            <a:spLocks noGrp="1"/>
          </p:cNvSpPr>
          <p:nvPr>
            <p:ph type="title"/>
          </p:nvPr>
        </p:nvSpPr>
        <p:spPr/>
        <p:txBody>
          <a:bodyPr anchor="ctr">
            <a:normAutofit/>
          </a:bodyPr>
          <a:lstStyle/>
          <a:p>
            <a:pPr algn="ctr"/>
            <a:r>
              <a:rPr lang="fr-CA" sz="4000" dirty="0">
                <a:latin typeface="Calibri" panose="020F0502020204030204" pitchFamily="34" charset="0"/>
                <a:cs typeface="Calibri" panose="020F0502020204030204" pitchFamily="34" charset="0"/>
              </a:rPr>
              <a:t>La suite de </a:t>
            </a:r>
            <a:r>
              <a:rPr lang="fr-CA" sz="4000" i="1" cap="none" dirty="0">
                <a:latin typeface="Calibri" panose="020F0502020204030204" pitchFamily="34" charset="0"/>
                <a:cs typeface="Calibri" panose="020F0502020204030204" pitchFamily="34" charset="0"/>
              </a:rPr>
              <a:t>« Ne laissez aucun voisin derrière »</a:t>
            </a:r>
          </a:p>
        </p:txBody>
      </p:sp>
      <p:sp>
        <p:nvSpPr>
          <p:cNvPr id="3" name="Content Placeholder 2">
            <a:extLst>
              <a:ext uri="{FF2B5EF4-FFF2-40B4-BE49-F238E27FC236}">
                <a16:creationId xmlns:a16="http://schemas.microsoft.com/office/drawing/2014/main" id="{F0D74498-DEDD-469B-9E43-D5E25EB4DD2F}"/>
              </a:ext>
            </a:extLst>
          </p:cNvPr>
          <p:cNvSpPr>
            <a:spLocks noGrp="1"/>
          </p:cNvSpPr>
          <p:nvPr>
            <p:ph idx="1"/>
          </p:nvPr>
        </p:nvSpPr>
        <p:spPr>
          <a:xfrm>
            <a:off x="581192" y="2180496"/>
            <a:ext cx="11029615" cy="4248439"/>
          </a:xfrm>
        </p:spPr>
        <p:txBody>
          <a:bodyPr>
            <a:normAutofit lnSpcReduction="10000"/>
          </a:bodyPr>
          <a:lstStyle/>
          <a:p>
            <a:pPr marL="0" indent="0">
              <a:buNone/>
            </a:pPr>
            <a:r>
              <a:rPr lang="fr-CA" sz="2400" dirty="0">
                <a:latin typeface="Calibri" panose="020F0502020204030204" pitchFamily="34" charset="0"/>
                <a:cs typeface="Calibri" panose="020F0502020204030204" pitchFamily="34" charset="0"/>
              </a:rPr>
              <a:t>Depuis un an, collectivement nous nous sommes mis au service de nos Frères Chevaliers, de nos paroisses et de nos communautés. Nous avons nourri les affamés et nous avons donné du sang, réalisant ainsi les 5 axes d’intervention du programme </a:t>
            </a:r>
            <a:r>
              <a:rPr lang="fr-CA" sz="2400" b="1" i="1" dirty="0">
                <a:latin typeface="Calibri" panose="020F0502020204030204" pitchFamily="34" charset="0"/>
                <a:cs typeface="Calibri" panose="020F0502020204030204" pitchFamily="34" charset="0"/>
              </a:rPr>
              <a:t>« Ne laissez aucun voisin derrière </a:t>
            </a:r>
            <a:r>
              <a:rPr lang="fr-CA" sz="2400" b="1" dirty="0">
                <a:latin typeface="Calibri" panose="020F0502020204030204" pitchFamily="34" charset="0"/>
                <a:cs typeface="Calibri" panose="020F0502020204030204" pitchFamily="34" charset="0"/>
              </a:rPr>
              <a:t>».</a:t>
            </a:r>
          </a:p>
          <a:p>
            <a:pPr marL="0" indent="0">
              <a:buNone/>
            </a:pPr>
            <a:r>
              <a:rPr lang="fr-CA" sz="2400" dirty="0">
                <a:latin typeface="Calibri" panose="020F0502020204030204" pitchFamily="34" charset="0"/>
                <a:cs typeface="Calibri" panose="020F0502020204030204" pitchFamily="34" charset="0"/>
              </a:rPr>
              <a:t>Ce programme est maintenu et les Conseils sont encouragés à poursuivre leurs efforts dans cette veine aussi longtemps que nécessaire.</a:t>
            </a:r>
          </a:p>
          <a:p>
            <a:pPr marL="0" indent="0">
              <a:buNone/>
            </a:pPr>
            <a:r>
              <a:rPr lang="fr-CA" sz="2400" dirty="0">
                <a:latin typeface="Calibri" panose="020F0502020204030204" pitchFamily="34" charset="0"/>
                <a:cs typeface="Calibri" panose="020F0502020204030204" pitchFamily="34" charset="0"/>
              </a:rPr>
              <a:t>Au même moment, chacun de nos Conseils doit se préparer à la reprise des activités en personne. C’est pourquoi le programme de reprise des activités post-COVID (aussi connu sous son acronyme CRP) a été mis sur pied. </a:t>
            </a:r>
          </a:p>
          <a:p>
            <a:pPr marL="0" indent="0">
              <a:buNone/>
            </a:pPr>
            <a:r>
              <a:rPr lang="fr-CA" sz="2400" dirty="0">
                <a:latin typeface="Calibri" panose="020F0502020204030204" pitchFamily="34" charset="0"/>
                <a:cs typeface="Calibri" panose="020F0502020204030204" pitchFamily="34" charset="0"/>
              </a:rPr>
              <a:t>Il en va de la survie de nos Conseils…</a:t>
            </a:r>
          </a:p>
          <a:p>
            <a:pPr marL="0" indent="0">
              <a:buNone/>
            </a:pPr>
            <a:endParaRPr lang="fr-CA" sz="2000" dirty="0"/>
          </a:p>
        </p:txBody>
      </p:sp>
    </p:spTree>
    <p:extLst>
      <p:ext uri="{BB962C8B-B14F-4D97-AF65-F5344CB8AC3E}">
        <p14:creationId xmlns:p14="http://schemas.microsoft.com/office/powerpoint/2010/main" val="49760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B040558-A365-4CCE-92FA-5A48CD98F9C9}"/>
              </a:ext>
            </a:extLst>
          </p:cNvPr>
          <p:cNvSpPr>
            <a:spLocks noGrp="1"/>
          </p:cNvSpPr>
          <p:nvPr>
            <p:ph type="title"/>
          </p:nvPr>
        </p:nvSpPr>
        <p:spPr>
          <a:xfrm>
            <a:off x="581192" y="5264486"/>
            <a:ext cx="11029616" cy="1056801"/>
          </a:xfrm>
        </p:spPr>
        <p:txBody>
          <a:bodyPr anchor="ctr">
            <a:normAutofit/>
          </a:bodyPr>
          <a:lstStyle/>
          <a:p>
            <a:pPr algn="ctr"/>
            <a:r>
              <a:rPr lang="fr-CA" sz="3200" dirty="0">
                <a:solidFill>
                  <a:srgbClr val="FFFEFF"/>
                </a:solidFill>
                <a:latin typeface="Calibri" panose="020F0502020204030204" pitchFamily="34" charset="0"/>
                <a:cs typeface="Calibri" panose="020F0502020204030204" pitchFamily="34" charset="0"/>
              </a:rPr>
              <a:t>3 éléments clés pour une reprise des opérations</a:t>
            </a:r>
          </a:p>
        </p:txBody>
      </p:sp>
      <p:graphicFrame>
        <p:nvGraphicFramePr>
          <p:cNvPr id="4" name="Content Placeholder 3" descr="icon SmartArt graphic">
            <a:extLst>
              <a:ext uri="{FF2B5EF4-FFF2-40B4-BE49-F238E27FC236}">
                <a16:creationId xmlns:a16="http://schemas.microsoft.com/office/drawing/2014/main" id="{81E592E1-99DF-4294-A2E9-EF46299BD3F4}"/>
              </a:ext>
            </a:extLst>
          </p:cNvPr>
          <p:cNvGraphicFramePr>
            <a:graphicFrameLocks noGrp="1"/>
          </p:cNvGraphicFramePr>
          <p:nvPr>
            <p:ph idx="1"/>
            <p:extLst>
              <p:ext uri="{D42A27DB-BD31-4B8C-83A1-F6EECF244321}">
                <p14:modId xmlns:p14="http://schemas.microsoft.com/office/powerpoint/2010/main" val="3181500371"/>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3342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E3D6-D011-4A77-91B3-1AA31C3EE661}"/>
              </a:ext>
            </a:extLst>
          </p:cNvPr>
          <p:cNvSpPr>
            <a:spLocks noGrp="1"/>
          </p:cNvSpPr>
          <p:nvPr>
            <p:ph type="title"/>
          </p:nvPr>
        </p:nvSpPr>
        <p:spPr/>
        <p:txBody>
          <a:bodyPr anchor="ctr">
            <a:normAutofit/>
          </a:bodyPr>
          <a:lstStyle/>
          <a:p>
            <a:pPr algn="ctr"/>
            <a:r>
              <a:rPr lang="fr-CA" sz="4000" dirty="0">
                <a:latin typeface="Calibri" panose="020F0502020204030204" pitchFamily="34" charset="0"/>
                <a:cs typeface="Calibri" panose="020F0502020204030204" pitchFamily="34" charset="0"/>
              </a:rPr>
              <a:t>Vue d’ensemble</a:t>
            </a:r>
          </a:p>
        </p:txBody>
      </p:sp>
      <p:sp>
        <p:nvSpPr>
          <p:cNvPr id="3" name="Content Placeholder 2">
            <a:extLst>
              <a:ext uri="{FF2B5EF4-FFF2-40B4-BE49-F238E27FC236}">
                <a16:creationId xmlns:a16="http://schemas.microsoft.com/office/drawing/2014/main" id="{F0D74498-DEDD-469B-9E43-D5E25EB4DD2F}"/>
              </a:ext>
            </a:extLst>
          </p:cNvPr>
          <p:cNvSpPr>
            <a:spLocks noGrp="1"/>
          </p:cNvSpPr>
          <p:nvPr>
            <p:ph idx="1"/>
          </p:nvPr>
        </p:nvSpPr>
        <p:spPr>
          <a:xfrm>
            <a:off x="436098" y="1997612"/>
            <a:ext cx="11338560" cy="4431323"/>
          </a:xfrm>
        </p:spPr>
        <p:txBody>
          <a:bodyPr>
            <a:noAutofit/>
          </a:bodyPr>
          <a:lstStyle/>
          <a:p>
            <a:pPr marL="0" indent="0">
              <a:spcBef>
                <a:spcPts val="0"/>
              </a:spcBef>
              <a:spcAft>
                <a:spcPts val="0"/>
              </a:spcAft>
              <a:buNone/>
            </a:pPr>
            <a:r>
              <a:rPr lang="fr-CA" sz="2100" dirty="0">
                <a:latin typeface="Calibri" panose="020F0502020204030204" pitchFamily="34" charset="0"/>
                <a:cs typeface="Calibri" panose="020F0502020204030204" pitchFamily="34" charset="0"/>
              </a:rPr>
              <a:t>Le programme se concentre sur la reprise des opérations d’une manière qui inspire les membres et les paroissiens à se remobiliser dans des activités paroissiales et communautaires. Il </a:t>
            </a:r>
            <a:r>
              <a:rPr lang="fr-CA" sz="2100" b="1" dirty="0">
                <a:latin typeface="Calibri" panose="020F0502020204030204" pitchFamily="34" charset="0"/>
                <a:cs typeface="Calibri" panose="020F0502020204030204" pitchFamily="34" charset="0"/>
              </a:rPr>
              <a:t>comporte 3 éléments clés </a:t>
            </a:r>
            <a:r>
              <a:rPr lang="fr-CA" sz="2100" dirty="0">
                <a:latin typeface="Calibri" panose="020F0502020204030204" pitchFamily="34" charset="0"/>
                <a:cs typeface="Calibri" panose="020F0502020204030204" pitchFamily="34" charset="0"/>
              </a:rPr>
              <a:t>: le</a:t>
            </a:r>
            <a:r>
              <a:rPr lang="fr-CA" sz="2100" b="1" i="1" dirty="0">
                <a:latin typeface="Calibri" panose="020F0502020204030204" pitchFamily="34" charset="0"/>
                <a:cs typeface="Calibri" panose="020F0502020204030204" pitchFamily="34" charset="0"/>
              </a:rPr>
              <a:t> soutien aux paroisses</a:t>
            </a:r>
            <a:r>
              <a:rPr lang="fr-CA" sz="2100" dirty="0">
                <a:latin typeface="Calibri" panose="020F0502020204030204" pitchFamily="34" charset="0"/>
                <a:cs typeface="Calibri" panose="020F0502020204030204" pitchFamily="34" charset="0"/>
              </a:rPr>
              <a:t>, les </a:t>
            </a:r>
            <a:r>
              <a:rPr lang="fr-CA" sz="2100" b="1" i="1" dirty="0">
                <a:latin typeface="Calibri" panose="020F0502020204030204" pitchFamily="34" charset="0"/>
                <a:cs typeface="Calibri" panose="020F0502020204030204" pitchFamily="34" charset="0"/>
              </a:rPr>
              <a:t>interactions entre les conseils d’État et locaux </a:t>
            </a:r>
            <a:r>
              <a:rPr lang="fr-CA" sz="2100" dirty="0">
                <a:latin typeface="Calibri" panose="020F0502020204030204" pitchFamily="34" charset="0"/>
                <a:cs typeface="Calibri" panose="020F0502020204030204" pitchFamily="34" charset="0"/>
              </a:rPr>
              <a:t>et </a:t>
            </a:r>
            <a:r>
              <a:rPr lang="fr-CA" sz="2100" b="1" i="1" dirty="0">
                <a:latin typeface="Calibri" panose="020F0502020204030204" pitchFamily="34" charset="0"/>
                <a:cs typeface="Calibri" panose="020F0502020204030204" pitchFamily="34" charset="0"/>
              </a:rPr>
              <a:t>l’engagement fraternel</a:t>
            </a:r>
            <a:r>
              <a:rPr lang="fr-CA" sz="2100" dirty="0">
                <a:latin typeface="Calibri" panose="020F0502020204030204" pitchFamily="34" charset="0"/>
                <a:cs typeface="Calibri" panose="020F0502020204030204" pitchFamily="34" charset="0"/>
              </a:rPr>
              <a:t>. 
</a:t>
            </a:r>
            <a:r>
              <a:rPr lang="fr-CA" sz="2100" b="1" dirty="0">
                <a:latin typeface="Calibri" panose="020F0502020204030204" pitchFamily="34" charset="0"/>
                <a:cs typeface="Calibri" panose="020F0502020204030204" pitchFamily="34" charset="0"/>
                <a:sym typeface="Symbol" panose="05050102010706020507" pitchFamily="18" charset="2"/>
              </a:rPr>
              <a:t> </a:t>
            </a:r>
            <a:r>
              <a:rPr lang="fr-CA" sz="2100" dirty="0">
                <a:latin typeface="Calibri" panose="020F0502020204030204" pitchFamily="34" charset="0"/>
                <a:cs typeface="Calibri" panose="020F0502020204030204" pitchFamily="34" charset="0"/>
              </a:rPr>
              <a:t>Une partie essentielle du programme réside dans le fait que chaque Conseil soutienne le rétablissement de sa paroisse. Ils devraient être des contributeurs actifs et visibles dans les efforts vers la reprise de la fréquentation de nos églises et à soutenir les besoins des familles paroissiales. 
</a:t>
            </a:r>
            <a:r>
              <a:rPr lang="fr-CA" sz="2100" dirty="0">
                <a:latin typeface="Calibri" panose="020F0502020204030204" pitchFamily="34" charset="0"/>
                <a:cs typeface="Calibri" panose="020F0502020204030204" pitchFamily="34" charset="0"/>
                <a:sym typeface="Symbol" panose="05050102010706020507" pitchFamily="18" charset="2"/>
              </a:rPr>
              <a:t>  </a:t>
            </a:r>
            <a:r>
              <a:rPr lang="fr-CA" sz="2100" dirty="0">
                <a:latin typeface="Calibri" panose="020F0502020204030204" pitchFamily="34" charset="0"/>
                <a:cs typeface="Calibri" panose="020F0502020204030204" pitchFamily="34" charset="0"/>
              </a:rPr>
              <a:t>Les interactions entre les conseils d’État et les conseils locaux sont essentielles au succès. Un représentant du conseil d’État, </a:t>
            </a:r>
            <a:r>
              <a:rPr lang="fr-CA" sz="2100" b="1" i="1" dirty="0">
                <a:latin typeface="Calibri" panose="020F0502020204030204" pitchFamily="34" charset="0"/>
                <a:cs typeface="Calibri" panose="020F0502020204030204" pitchFamily="34" charset="0"/>
              </a:rPr>
              <a:t>le Député de district</a:t>
            </a:r>
            <a:r>
              <a:rPr lang="fr-CA" sz="2100" dirty="0">
                <a:latin typeface="Calibri" panose="020F0502020204030204" pitchFamily="34" charset="0"/>
                <a:cs typeface="Calibri" panose="020F0502020204030204" pitchFamily="34" charset="0"/>
              </a:rPr>
              <a:t>, rencontrera les dirigeants du conseil pour aider à élaborer et </a:t>
            </a:r>
            <a:r>
              <a:rPr lang="fr-CA" sz="2100" u="sng" dirty="0">
                <a:latin typeface="Calibri" panose="020F0502020204030204" pitchFamily="34" charset="0"/>
                <a:cs typeface="Calibri" panose="020F0502020204030204" pitchFamily="34" charset="0"/>
              </a:rPr>
              <a:t>à mettre en œuvre un plan de relance</a:t>
            </a:r>
            <a:r>
              <a:rPr lang="fr-CA" sz="2100" dirty="0">
                <a:latin typeface="Calibri" panose="020F0502020204030204" pitchFamily="34" charset="0"/>
                <a:cs typeface="Calibri" panose="020F0502020204030204" pitchFamily="34" charset="0"/>
              </a:rPr>
              <a:t> unique pour le conseil, en fonction de ses besoins. 
</a:t>
            </a:r>
            <a:r>
              <a:rPr lang="fr-CA" sz="2100" dirty="0">
                <a:latin typeface="Calibri" panose="020F0502020204030204" pitchFamily="34" charset="0"/>
                <a:cs typeface="Calibri" panose="020F0502020204030204" pitchFamily="34" charset="0"/>
                <a:sym typeface="Symbol" panose="05050102010706020507" pitchFamily="18" charset="2"/>
              </a:rPr>
              <a:t>  </a:t>
            </a:r>
            <a:r>
              <a:rPr lang="fr-CA" sz="2100" dirty="0">
                <a:latin typeface="Calibri" panose="020F0502020204030204" pitchFamily="34" charset="0"/>
                <a:cs typeface="Calibri" panose="020F0502020204030204" pitchFamily="34" charset="0"/>
              </a:rPr>
              <a:t>L’engagement fraternel des membres du conseil est le fondement même de ce rétablissement. Cela doit se faire au moyen d’un plan réfléchi de services bénévoles, d’activités de bienfaisance et de réunions qui forment et renforcent les liens fraternels.</a:t>
            </a:r>
          </a:p>
        </p:txBody>
      </p:sp>
    </p:spTree>
    <p:extLst>
      <p:ext uri="{BB962C8B-B14F-4D97-AF65-F5344CB8AC3E}">
        <p14:creationId xmlns:p14="http://schemas.microsoft.com/office/powerpoint/2010/main" val="313450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7B192C-8471-4E2E-AEFB-BB54DD0AF03C}"/>
              </a:ext>
            </a:extLst>
          </p:cNvPr>
          <p:cNvSpPr>
            <a:spLocks noGrp="1"/>
          </p:cNvSpPr>
          <p:nvPr>
            <p:ph type="title"/>
          </p:nvPr>
        </p:nvSpPr>
        <p:spPr/>
        <p:txBody>
          <a:bodyPr anchor="ctr">
            <a:normAutofit/>
          </a:bodyPr>
          <a:lstStyle/>
          <a:p>
            <a:pPr algn="ctr"/>
            <a:r>
              <a:rPr lang="fr-CA" sz="4000" dirty="0">
                <a:latin typeface="Calibri" panose="020F0502020204030204" pitchFamily="34" charset="0"/>
                <a:cs typeface="Calibri" panose="020F0502020204030204" pitchFamily="34" charset="0"/>
              </a:rPr>
              <a:t>Soutien à la paroisse</a:t>
            </a:r>
          </a:p>
        </p:txBody>
      </p:sp>
      <p:sp>
        <p:nvSpPr>
          <p:cNvPr id="5" name="Content Placeholder 4">
            <a:extLst>
              <a:ext uri="{FF2B5EF4-FFF2-40B4-BE49-F238E27FC236}">
                <a16:creationId xmlns:a16="http://schemas.microsoft.com/office/drawing/2014/main" id="{5C7580F7-ECDB-4D20-9D9B-2384A78404A9}"/>
              </a:ext>
            </a:extLst>
          </p:cNvPr>
          <p:cNvSpPr>
            <a:spLocks noGrp="1"/>
          </p:cNvSpPr>
          <p:nvPr>
            <p:ph idx="1"/>
          </p:nvPr>
        </p:nvSpPr>
        <p:spPr/>
        <p:txBody>
          <a:bodyPr anchor="t">
            <a:normAutofit/>
          </a:bodyPr>
          <a:lstStyle/>
          <a:p>
            <a:r>
              <a:rPr lang="fr-CA" sz="2400" dirty="0">
                <a:latin typeface="Calibri" panose="020F0502020204030204" pitchFamily="34" charset="0"/>
                <a:cs typeface="Calibri" panose="020F0502020204030204" pitchFamily="34" charset="0"/>
              </a:rPr>
              <a:t>Offrez de l’aide aux paroisses.</a:t>
            </a:r>
          </a:p>
          <a:p>
            <a:r>
              <a:rPr lang="fr-CA" sz="2400" dirty="0">
                <a:latin typeface="Calibri" panose="020F0502020204030204" pitchFamily="34" charset="0"/>
                <a:cs typeface="Calibri" panose="020F0502020204030204" pitchFamily="34" charset="0"/>
              </a:rPr>
              <a:t>Les dirigeants des Conseils rencontreront leur curé ou un dirigeant paroissial pour discuter de la manière dont le Conseil peut aider dans le cadre du plan de retour à la normale.</a:t>
            </a:r>
          </a:p>
          <a:p>
            <a:r>
              <a:rPr lang="fr-CA" sz="2400" dirty="0">
                <a:latin typeface="Calibri" panose="020F0502020204030204" pitchFamily="34" charset="0"/>
                <a:cs typeface="Calibri" panose="020F0502020204030204" pitchFamily="34" charset="0"/>
              </a:rPr>
              <a:t>L’ordre du jour de l’Annexe A* devrait être utilisé pour préparer cette réunion.</a:t>
            </a:r>
          </a:p>
          <a:p>
            <a:r>
              <a:rPr lang="fr-CA" sz="2400" dirty="0">
                <a:latin typeface="Calibri" panose="020F0502020204030204" pitchFamily="34" charset="0"/>
                <a:cs typeface="Calibri" panose="020F0502020204030204" pitchFamily="34" charset="0"/>
              </a:rPr>
              <a:t>Au minimum, chaque Conseil devrait mener à bien cette étape.</a:t>
            </a:r>
          </a:p>
        </p:txBody>
      </p:sp>
      <p:sp>
        <p:nvSpPr>
          <p:cNvPr id="2" name="TextBox 1">
            <a:extLst>
              <a:ext uri="{FF2B5EF4-FFF2-40B4-BE49-F238E27FC236}">
                <a16:creationId xmlns:a16="http://schemas.microsoft.com/office/drawing/2014/main" id="{29C79190-2CA7-4D73-A809-4AA99C6ADB40}"/>
              </a:ext>
            </a:extLst>
          </p:cNvPr>
          <p:cNvSpPr txBox="1"/>
          <p:nvPr/>
        </p:nvSpPr>
        <p:spPr>
          <a:xfrm>
            <a:off x="914400" y="5992837"/>
            <a:ext cx="10142806" cy="369332"/>
          </a:xfrm>
          <a:prstGeom prst="rect">
            <a:avLst/>
          </a:prstGeom>
          <a:noFill/>
        </p:spPr>
        <p:txBody>
          <a:bodyPr wrap="square" rtlCol="0">
            <a:spAutoFit/>
          </a:bodyPr>
          <a:lstStyle/>
          <a:p>
            <a:pPr algn="ctr"/>
            <a:r>
              <a:rPr lang="fr-CA" b="1" i="1" dirty="0">
                <a:solidFill>
                  <a:srgbClr val="1C418F"/>
                </a:solidFill>
                <a:latin typeface="Calibri" panose="020F0502020204030204" pitchFamily="34" charset="0"/>
                <a:cs typeface="Calibri" panose="020F0502020204030204" pitchFamily="34" charset="0"/>
              </a:rPr>
              <a:t>*Page 11 du Manuel</a:t>
            </a:r>
          </a:p>
        </p:txBody>
      </p:sp>
      <p:pic>
        <p:nvPicPr>
          <p:cNvPr id="6" name="Picture 5" descr="Icon&#10;&#10;Description automatically generated">
            <a:extLst>
              <a:ext uri="{FF2B5EF4-FFF2-40B4-BE49-F238E27FC236}">
                <a16:creationId xmlns:a16="http://schemas.microsoft.com/office/drawing/2014/main" id="{C3420EC5-B685-4397-BEB6-76E77C75A529}"/>
              </a:ext>
            </a:extLst>
          </p:cNvPr>
          <p:cNvPicPr>
            <a:picLocks noChangeAspect="1"/>
          </p:cNvPicPr>
          <p:nvPr/>
        </p:nvPicPr>
        <p:blipFill>
          <a:blip r:embed="rId2"/>
          <a:stretch>
            <a:fillRect/>
          </a:stretch>
        </p:blipFill>
        <p:spPr>
          <a:xfrm>
            <a:off x="10560712" y="793612"/>
            <a:ext cx="992988" cy="828000"/>
          </a:xfrm>
          <a:prstGeom prst="rect">
            <a:avLst/>
          </a:prstGeom>
        </p:spPr>
      </p:pic>
    </p:spTree>
    <p:extLst>
      <p:ext uri="{BB962C8B-B14F-4D97-AF65-F5344CB8AC3E}">
        <p14:creationId xmlns:p14="http://schemas.microsoft.com/office/powerpoint/2010/main" val="400033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327B192C-8471-4E2E-AEFB-BB54DD0AF03C}"/>
              </a:ext>
            </a:extLst>
          </p:cNvPr>
          <p:cNvSpPr>
            <a:spLocks noGrp="1"/>
          </p:cNvSpPr>
          <p:nvPr>
            <p:ph type="title"/>
          </p:nvPr>
        </p:nvSpPr>
        <p:spPr>
          <a:xfrm>
            <a:off x="601255" y="702156"/>
            <a:ext cx="3409783" cy="1013800"/>
          </a:xfrm>
        </p:spPr>
        <p:txBody>
          <a:bodyPr>
            <a:normAutofit/>
          </a:bodyPr>
          <a:lstStyle/>
          <a:p>
            <a:r>
              <a:rPr lang="fr-CA" dirty="0">
                <a:latin typeface="Calibri" panose="020F0502020204030204" pitchFamily="34" charset="0"/>
                <a:cs typeface="Calibri" panose="020F0502020204030204" pitchFamily="34" charset="0"/>
              </a:rPr>
              <a:t>PRÉPARATION À LA RENCONTRE</a:t>
            </a:r>
          </a:p>
        </p:txBody>
      </p:sp>
      <p:sp>
        <p:nvSpPr>
          <p:cNvPr id="5" name="Content Placeholder 4">
            <a:extLst>
              <a:ext uri="{FF2B5EF4-FFF2-40B4-BE49-F238E27FC236}">
                <a16:creationId xmlns:a16="http://schemas.microsoft.com/office/drawing/2014/main" id="{5C7580F7-ECDB-4D20-9D9B-2384A78404A9}"/>
              </a:ext>
            </a:extLst>
          </p:cNvPr>
          <p:cNvSpPr>
            <a:spLocks noGrp="1"/>
          </p:cNvSpPr>
          <p:nvPr>
            <p:ph idx="1"/>
          </p:nvPr>
        </p:nvSpPr>
        <p:spPr>
          <a:xfrm>
            <a:off x="601255" y="1964168"/>
            <a:ext cx="3409782" cy="4036582"/>
          </a:xfrm>
        </p:spPr>
        <p:txBody>
          <a:bodyPr>
            <a:normAutofit/>
          </a:bodyPr>
          <a:lstStyle/>
          <a:p>
            <a:pPr marL="457200" indent="-457200">
              <a:buFont typeface="+mj-lt"/>
              <a:buAutoNum type="arabicPeriod"/>
            </a:pPr>
            <a:r>
              <a:rPr lang="fr-CA" dirty="0">
                <a:solidFill>
                  <a:schemeClr val="bg1"/>
                </a:solidFill>
              </a:rPr>
              <a:t>Télécharger le feuillet d’information « Travailler avec votre pasteur » (publication 10999-F 03/21) : </a:t>
            </a:r>
            <a:r>
              <a:rPr lang="fr-CA" dirty="0">
                <a:solidFill>
                  <a:schemeClr val="bg1"/>
                </a:solidFill>
                <a:hlinkClick r:id="rId2"/>
              </a:rPr>
              <a:t>https://www.kofc.org/fr/forms/leadership/10999-working-with-your-pastor.pdf</a:t>
            </a:r>
            <a:endParaRPr lang="fr-CA" dirty="0">
              <a:solidFill>
                <a:schemeClr val="bg1"/>
              </a:solidFill>
            </a:endParaRPr>
          </a:p>
          <a:p>
            <a:pPr marL="457200" indent="-457200">
              <a:buFont typeface="+mj-lt"/>
              <a:buAutoNum type="arabicPeriod"/>
            </a:pPr>
            <a:r>
              <a:rPr lang="fr-CA" dirty="0">
                <a:solidFill>
                  <a:schemeClr val="bg1"/>
                </a:solidFill>
              </a:rPr>
              <a:t>Passer en revue ce document et identifier les étapes vers la réussite, au moment de la rencontre.</a:t>
            </a:r>
          </a:p>
          <a:p>
            <a:pPr marL="457200" indent="-457200">
              <a:buFont typeface="+mj-lt"/>
              <a:buAutoNum type="arabicPeriod"/>
            </a:pPr>
            <a:endParaRPr lang="fr-CA" dirty="0">
              <a:solidFill>
                <a:schemeClr val="bg1"/>
              </a:solidFill>
            </a:endParaRPr>
          </a:p>
        </p:txBody>
      </p:sp>
      <p:pic>
        <p:nvPicPr>
          <p:cNvPr id="2" name="Picture 1">
            <a:extLst>
              <a:ext uri="{FF2B5EF4-FFF2-40B4-BE49-F238E27FC236}">
                <a16:creationId xmlns:a16="http://schemas.microsoft.com/office/drawing/2014/main" id="{BD1B1691-E90B-4B33-9634-32C3D14C1A34}"/>
              </a:ext>
            </a:extLst>
          </p:cNvPr>
          <p:cNvPicPr>
            <a:picLocks noChangeAspect="1"/>
          </p:cNvPicPr>
          <p:nvPr/>
        </p:nvPicPr>
        <p:blipFill>
          <a:blip r:embed="rId3"/>
          <a:stretch>
            <a:fillRect/>
          </a:stretch>
        </p:blipFill>
        <p:spPr>
          <a:xfrm>
            <a:off x="4268120" y="969430"/>
            <a:ext cx="3780000" cy="4927502"/>
          </a:xfrm>
          <a:prstGeom prst="rect">
            <a:avLst/>
          </a:prstGeom>
          <a:ln>
            <a:noFill/>
          </a:ln>
        </p:spPr>
      </p:pic>
      <p:pic>
        <p:nvPicPr>
          <p:cNvPr id="3" name="Picture 2">
            <a:extLst>
              <a:ext uri="{FF2B5EF4-FFF2-40B4-BE49-F238E27FC236}">
                <a16:creationId xmlns:a16="http://schemas.microsoft.com/office/drawing/2014/main" id="{1A4BC1C1-B05F-4DF6-9E20-D5FFCA9B9667}"/>
              </a:ext>
            </a:extLst>
          </p:cNvPr>
          <p:cNvPicPr>
            <a:picLocks noChangeAspect="1"/>
          </p:cNvPicPr>
          <p:nvPr/>
        </p:nvPicPr>
        <p:blipFill>
          <a:blip r:embed="rId4"/>
          <a:stretch>
            <a:fillRect/>
          </a:stretch>
        </p:blipFill>
        <p:spPr>
          <a:xfrm>
            <a:off x="8048120" y="976457"/>
            <a:ext cx="3780000" cy="4885311"/>
          </a:xfrm>
          <a:prstGeom prst="rect">
            <a:avLst/>
          </a:prstGeom>
        </p:spPr>
      </p:pic>
    </p:spTree>
    <p:extLst>
      <p:ext uri="{BB962C8B-B14F-4D97-AF65-F5344CB8AC3E}">
        <p14:creationId xmlns:p14="http://schemas.microsoft.com/office/powerpoint/2010/main" val="2195545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7B192C-8471-4E2E-AEFB-BB54DD0AF03C}"/>
              </a:ext>
            </a:extLst>
          </p:cNvPr>
          <p:cNvSpPr>
            <a:spLocks noGrp="1"/>
          </p:cNvSpPr>
          <p:nvPr>
            <p:ph type="title"/>
          </p:nvPr>
        </p:nvSpPr>
        <p:spPr/>
        <p:txBody>
          <a:bodyPr anchor="ctr">
            <a:normAutofit/>
          </a:bodyPr>
          <a:lstStyle/>
          <a:p>
            <a:pPr algn="ctr"/>
            <a:r>
              <a:rPr lang="fr-CA" sz="4000" dirty="0">
                <a:latin typeface="Calibri" panose="020F0502020204030204" pitchFamily="34" charset="0"/>
                <a:cs typeface="Calibri" panose="020F0502020204030204" pitchFamily="34" charset="0"/>
              </a:rPr>
              <a:t>EXEMPLE D’ORDRE DU JOUR</a:t>
            </a:r>
          </a:p>
        </p:txBody>
      </p:sp>
      <p:sp>
        <p:nvSpPr>
          <p:cNvPr id="5" name="Content Placeholder 4">
            <a:extLst>
              <a:ext uri="{FF2B5EF4-FFF2-40B4-BE49-F238E27FC236}">
                <a16:creationId xmlns:a16="http://schemas.microsoft.com/office/drawing/2014/main" id="{5C7580F7-ECDB-4D20-9D9B-2384A78404A9}"/>
              </a:ext>
            </a:extLst>
          </p:cNvPr>
          <p:cNvSpPr>
            <a:spLocks noGrp="1"/>
          </p:cNvSpPr>
          <p:nvPr>
            <p:ph idx="1"/>
          </p:nvPr>
        </p:nvSpPr>
        <p:spPr>
          <a:xfrm>
            <a:off x="581192" y="2180496"/>
            <a:ext cx="11029615" cy="4445387"/>
          </a:xfrm>
        </p:spPr>
        <p:txBody>
          <a:bodyPr anchor="t">
            <a:normAutofit/>
          </a:bodyPr>
          <a:lstStyle/>
          <a:p>
            <a:pPr marL="457200" indent="-457200">
              <a:buFont typeface="+mj-lt"/>
              <a:buAutoNum type="arabicPeriod"/>
            </a:pPr>
            <a:r>
              <a:rPr lang="fr-CA" sz="2400" dirty="0">
                <a:latin typeface="Calibri" panose="020F0502020204030204" pitchFamily="34" charset="0"/>
                <a:cs typeface="Calibri" panose="020F0502020204030204" pitchFamily="34" charset="0"/>
              </a:rPr>
              <a:t>Demander au pasteur de commencer par une prière;</a:t>
            </a:r>
          </a:p>
          <a:p>
            <a:pPr marL="457200" indent="-457200">
              <a:buFont typeface="+mj-lt"/>
              <a:buAutoNum type="arabicPeriod"/>
            </a:pPr>
            <a:r>
              <a:rPr lang="fr-CA" sz="2400" dirty="0">
                <a:latin typeface="Calibri" panose="020F0502020204030204" pitchFamily="34" charset="0"/>
                <a:cs typeface="Calibri" panose="020F0502020204030204" pitchFamily="34" charset="0"/>
              </a:rPr>
              <a:t>Présentation par le Grand Chevalier ou le dirigeant du Conseil :</a:t>
            </a:r>
          </a:p>
          <a:p>
            <a:pPr marL="781200" lvl="1" indent="-457200">
              <a:buFont typeface="+mj-lt"/>
              <a:buAutoNum type="arabicPeriod"/>
            </a:pPr>
            <a:r>
              <a:rPr lang="fr-CA" sz="2200" dirty="0">
                <a:latin typeface="Calibri" panose="020F0502020204030204" pitchFamily="34" charset="0"/>
                <a:cs typeface="Calibri" panose="020F0502020204030204" pitchFamily="34" charset="0"/>
              </a:rPr>
              <a:t>Remercier le pasteur de l’opportunité de le rencontrer et de son leadership spirituel;</a:t>
            </a:r>
          </a:p>
          <a:p>
            <a:pPr marL="781200" lvl="1" indent="-457200">
              <a:buFont typeface="+mj-lt"/>
              <a:buAutoNum type="arabicPeriod"/>
            </a:pPr>
            <a:r>
              <a:rPr lang="fr-CA" sz="2200" dirty="0">
                <a:latin typeface="Calibri" panose="020F0502020204030204" pitchFamily="34" charset="0"/>
                <a:cs typeface="Calibri" panose="020F0502020204030204" pitchFamily="34" charset="0"/>
              </a:rPr>
              <a:t>Mettre l’accent sur le soutien que le Conseil peut lui apporter;</a:t>
            </a:r>
          </a:p>
          <a:p>
            <a:pPr marL="457200" indent="-457200">
              <a:buFont typeface="+mj-lt"/>
              <a:buAutoNum type="arabicPeriod"/>
            </a:pPr>
            <a:r>
              <a:rPr lang="fr-CA" sz="2400" dirty="0">
                <a:latin typeface="Calibri" panose="020F0502020204030204" pitchFamily="34" charset="0"/>
                <a:cs typeface="Calibri" panose="020F0502020204030204" pitchFamily="34" charset="0"/>
              </a:rPr>
              <a:t>Proposer d’aider aux efforts de retour à la vie paroissiale selon les ressources bénévoles du Conseil;</a:t>
            </a:r>
          </a:p>
          <a:p>
            <a:pPr marL="457200" indent="-457200">
              <a:buFont typeface="+mj-lt"/>
              <a:buAutoNum type="arabicPeriod"/>
            </a:pPr>
            <a:r>
              <a:rPr lang="fr-CA" sz="2400" dirty="0">
                <a:latin typeface="Calibri" panose="020F0502020204030204" pitchFamily="34" charset="0"/>
                <a:cs typeface="Calibri" panose="020F0502020204030204" pitchFamily="34" charset="0"/>
              </a:rPr>
              <a:t>Demeurer ouvert et réceptif à toute demande provenant de votre pasteur et proposer une rencontre de suivi;</a:t>
            </a:r>
          </a:p>
          <a:p>
            <a:pPr marL="457200" indent="-457200">
              <a:buFont typeface="+mj-lt"/>
              <a:buAutoNum type="arabicPeriod"/>
            </a:pPr>
            <a:r>
              <a:rPr lang="fr-CA" sz="2400" dirty="0">
                <a:latin typeface="Calibri" panose="020F0502020204030204" pitchFamily="34" charset="0"/>
                <a:cs typeface="Calibri" panose="020F0502020204030204" pitchFamily="34" charset="0"/>
              </a:rPr>
              <a:t>Demander au pasteur de bénir les œuvres du Conseil.</a:t>
            </a:r>
          </a:p>
        </p:txBody>
      </p:sp>
      <p:pic>
        <p:nvPicPr>
          <p:cNvPr id="6" name="Picture 5" descr="Icon&#10;&#10;Description automatically generated">
            <a:extLst>
              <a:ext uri="{FF2B5EF4-FFF2-40B4-BE49-F238E27FC236}">
                <a16:creationId xmlns:a16="http://schemas.microsoft.com/office/drawing/2014/main" id="{1256C644-796D-47C9-AEC6-7C5DB680BE20}"/>
              </a:ext>
            </a:extLst>
          </p:cNvPr>
          <p:cNvPicPr>
            <a:picLocks noChangeAspect="1"/>
          </p:cNvPicPr>
          <p:nvPr/>
        </p:nvPicPr>
        <p:blipFill>
          <a:blip r:embed="rId2"/>
          <a:stretch>
            <a:fillRect/>
          </a:stretch>
        </p:blipFill>
        <p:spPr>
          <a:xfrm>
            <a:off x="10560712" y="793612"/>
            <a:ext cx="992988" cy="828000"/>
          </a:xfrm>
          <a:prstGeom prst="rect">
            <a:avLst/>
          </a:prstGeom>
        </p:spPr>
      </p:pic>
      <p:sp>
        <p:nvSpPr>
          <p:cNvPr id="2" name="Frame 1">
            <a:extLst>
              <a:ext uri="{FF2B5EF4-FFF2-40B4-BE49-F238E27FC236}">
                <a16:creationId xmlns:a16="http://schemas.microsoft.com/office/drawing/2014/main" id="{EAB7FFAA-FBBC-43BF-964D-B87133EC2566}"/>
              </a:ext>
            </a:extLst>
          </p:cNvPr>
          <p:cNvSpPr/>
          <p:nvPr/>
        </p:nvSpPr>
        <p:spPr>
          <a:xfrm>
            <a:off x="0" y="0"/>
            <a:ext cx="12192000" cy="6858000"/>
          </a:xfrm>
          <a:prstGeom prst="frame">
            <a:avLst>
              <a:gd name="adj1" fmla="val 285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Tree>
    <p:extLst>
      <p:ext uri="{BB962C8B-B14F-4D97-AF65-F5344CB8AC3E}">
        <p14:creationId xmlns:p14="http://schemas.microsoft.com/office/powerpoint/2010/main" val="69554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1_Thème Office">
  <a:themeElements>
    <a:clrScheme name="Cool">
      <a:dk1>
        <a:srgbClr val="000000"/>
      </a:dk1>
      <a:lt1>
        <a:srgbClr val="FFFFFF"/>
      </a:lt1>
      <a:dk2>
        <a:srgbClr val="464646"/>
      </a:dk2>
      <a:lt2>
        <a:srgbClr val="FFFFFF"/>
      </a:lt2>
      <a:accent1>
        <a:srgbClr val="15D1BB"/>
      </a:accent1>
      <a:accent2>
        <a:srgbClr val="0FB4DB"/>
      </a:accent2>
      <a:accent3>
        <a:srgbClr val="0D81BB"/>
      </a:accent3>
      <a:accent4>
        <a:srgbClr val="045FC4"/>
      </a:accent4>
      <a:accent5>
        <a:srgbClr val="953FF3"/>
      </a:accent5>
      <a:accent6>
        <a:srgbClr val="C03EF4"/>
      </a:accent6>
      <a:hlink>
        <a:srgbClr val="8F8F8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2570127_TF44450328" id="{05A5C71D-5751-4D66-AC17-330CE514BB2E}" vid="{9DC74778-227D-4583-AA24-B04DE22A3BB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E586370-B0FB-4108-8B4F-329716A22E3A}">
  <ds:schemaRefs>
    <ds:schemaRef ds:uri="http://schemas.microsoft.com/sharepoint/v3/contenttype/forms"/>
  </ds:schemaRefs>
</ds:datastoreItem>
</file>

<file path=customXml/itemProps2.xml><?xml version="1.0" encoding="utf-8"?>
<ds:datastoreItem xmlns:ds="http://schemas.openxmlformats.org/officeDocument/2006/customXml" ds:itemID="{E503B719-B9A6-4DC9-AA9D-06F16B758B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B48092-4A2C-4E16-B971-9ACADFFF69E4}">
  <ds:schemaRefs>
    <ds:schemaRef ds:uri="http://purl.org/dc/terms/"/>
    <ds:schemaRef ds:uri="http://schemas.openxmlformats.org/package/2006/metadata/core-properties"/>
    <ds:schemaRef ds:uri="16c05727-aa75-4e4a-9b5f-8a80a1165891"/>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2001</TotalTime>
  <Words>4436</Words>
  <Application>Microsoft Office PowerPoint</Application>
  <PresentationFormat>Widescreen</PresentationFormat>
  <Paragraphs>419</Paragraphs>
  <Slides>39</Slides>
  <Notes>18</Notes>
  <HiddenSlides>4</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39</vt:i4>
      </vt:variant>
    </vt:vector>
  </HeadingPairs>
  <TitlesOfParts>
    <vt:vector size="52" baseType="lpstr">
      <vt:lpstr>Arial</vt:lpstr>
      <vt:lpstr>Calibri</vt:lpstr>
      <vt:lpstr>Calibri Light</vt:lpstr>
      <vt:lpstr>Garamond</vt:lpstr>
      <vt:lpstr>Gill Sans MT</vt:lpstr>
      <vt:lpstr>Sagona ExtraLight</vt:lpstr>
      <vt:lpstr>Speak Pro</vt:lpstr>
      <vt:lpstr>Wingdings</vt:lpstr>
      <vt:lpstr>Wingdings 2</vt:lpstr>
      <vt:lpstr>Dividend</vt:lpstr>
      <vt:lpstr>Thème Office</vt:lpstr>
      <vt:lpstr>1_Office Theme</vt:lpstr>
      <vt:lpstr>1_Thème Office</vt:lpstr>
      <vt:lpstr>Une force en mouvement pour un monde en changement…</vt:lpstr>
      <vt:lpstr>Avant-propos</vt:lpstr>
      <vt:lpstr>1. Programme de reprise des activités post-COVID (CRP)</vt:lpstr>
      <vt:lpstr>La suite de « Ne laissez aucun voisin derrière »</vt:lpstr>
      <vt:lpstr>3 éléments clés pour une reprise des opérations</vt:lpstr>
      <vt:lpstr>Vue d’ensemble</vt:lpstr>
      <vt:lpstr>Soutien à la paroisse</vt:lpstr>
      <vt:lpstr>PRÉPARATION À LA RENCONTRE</vt:lpstr>
      <vt:lpstr>EXEMPLE D’ORDRE DU JOUR</vt:lpstr>
      <vt:lpstr>Interactions conseils/état</vt:lpstr>
      <vt:lpstr>Procédures au niveau du District</vt:lpstr>
      <vt:lpstr>Procédures au niveau du conseil</vt:lpstr>
      <vt:lpstr>Questionnaire d’évaluation du conseil (1/2)</vt:lpstr>
      <vt:lpstr>Questionnaire d’évaluation du conseil (2/2)</vt:lpstr>
      <vt:lpstr>Engagement fraternel</vt:lpstr>
      <vt:lpstr>Nouveau formulaire 1842-F  Centres d’intérêt des membres  </vt:lpstr>
      <vt:lpstr>SOMMAIRE</vt:lpstr>
      <vt:lpstr>Ressources</vt:lpstr>
      <vt:lpstr>Fin de la 1ère partie</vt:lpstr>
      <vt:lpstr>2. Nouvelle méthode pour diriger une assemblée de Conseil</vt:lpstr>
      <vt:lpstr>Mise en contexte</vt:lpstr>
      <vt:lpstr>UN SONDAGE A ÉTÉ Réalisé : 55 000 RÉPONDANTS </vt:lpstr>
      <vt:lpstr>Classement par les répondants, des éléments recensés</vt:lpstr>
      <vt:lpstr>Vue d’ensemble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Réunions virtuelles</vt:lpstr>
      <vt:lpstr>PowerPoint Presentation</vt:lpstr>
      <vt:lpstr>PowerPoint Presentation</vt:lpstr>
      <vt:lpstr>Ressources</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Reprise  post-covid</dc:title>
  <dc:creator>Pelchat, Pierre</dc:creator>
  <cp:lastModifiedBy>Pelchat, Pierre</cp:lastModifiedBy>
  <cp:revision>219</cp:revision>
  <cp:lastPrinted>2021-07-03T12:48:22Z</cp:lastPrinted>
  <dcterms:created xsi:type="dcterms:W3CDTF">2021-04-19T12:58:30Z</dcterms:created>
  <dcterms:modified xsi:type="dcterms:W3CDTF">2021-07-03T12:54:11Z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